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8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41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2FAB006-7B21-4012-9CF9-09909DDCBE90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7BDD341-81E6-428E-A826-B5816C59949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918648" cy="2691730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>
                <a:solidFill>
                  <a:schemeClr val="accent1">
                    <a:lumMod val="75000"/>
                  </a:schemeClr>
                </a:solidFill>
              </a:rPr>
              <a:t>,,Nasze obawy i lęki , czyli jak właściwie reagować na owady’’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Śmiejąc Się Kręcone Dziewczyna Z Motylem Na Nosie. | Zdjęcie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571744"/>
            <a:ext cx="5184576" cy="3453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121871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cap="none" dirty="0" smtClean="0"/>
              <a:t>Owad jaki jest ... ?</a:t>
            </a:r>
            <a:endParaRPr lang="pl-PL" b="1" cap="none" dirty="0"/>
          </a:p>
        </p:txBody>
      </p:sp>
      <p:pic>
        <p:nvPicPr>
          <p:cNvPr id="4" name="Owady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388" y="1554163"/>
            <a:ext cx="7669212" cy="4525962"/>
          </a:xfrm>
        </p:spPr>
      </p:pic>
    </p:spTree>
    <p:extLst>
      <p:ext uri="{BB962C8B-B14F-4D97-AF65-F5344CB8AC3E}">
        <p14:creationId xmlns:p14="http://schemas.microsoft.com/office/powerpoint/2010/main" xmlns="" val="22992017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pPr algn="ctr"/>
            <a:r>
              <a:rPr lang="pl-PL" cap="non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b="1" cap="none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  </a:t>
            </a:r>
            <a:r>
              <a:rPr lang="pl-PL" b="1" cap="none" dirty="0" smtClean="0">
                <a:solidFill>
                  <a:schemeClr val="accent6">
                    <a:lumMod val="75000"/>
                  </a:schemeClr>
                </a:solidFill>
              </a:rPr>
              <a:t>Dziękujemy za uwagę !!!  </a:t>
            </a:r>
            <a:r>
              <a:rPr lang="pl-PL" b="1" cap="none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pl-PL" b="1" cap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4" descr="Directory listing of /moje/aukcje/GIF/Motyle/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14422"/>
            <a:ext cx="864229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73142" y="5877272"/>
            <a:ext cx="828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przygotowali: Joanna Gilarska , Mateusz Kiełt , Karol Kubaka  ,     Kacper Kamiński , Karolina Sebastyanka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35659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196752"/>
            <a:ext cx="4248472" cy="53198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Owady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,–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gromada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stawonogów .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Najliczniejsza grupa zwierząt. Są to zwierzęta wszystkich środowisk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lądowych i wodnych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. Były pierwszymi zwierzętami, które posiadły umiejętność aktywnego lotu. Rozmiary ciała owadów wahają się od 0,25 mm do ponad 350 mm. W Polsce do najliczniej reprezentowanych rzędów owadów należą motyle, chrząszcze, błonkówki i muchówki. Owady mają olbrzymie znaczenie w przyrodzie, są wśród nich owady zarówno pożyteczne, jak i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szkodniki.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72250" y="476672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Kim jest owad ?</a:t>
            </a:r>
            <a:endParaRPr lang="pl-PL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217029" cy="4183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724505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132003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1520" y="40466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Co jedzą owady?</a:t>
            </a:r>
            <a:endParaRPr lang="pl-PL" sz="32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83568" y="1340768"/>
            <a:ext cx="36724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" pitchFamily="34" charset="0"/>
                <a:cs typeface="Arial" pitchFamily="34" charset="0"/>
              </a:rPr>
              <a:t>Między innymi, jedzą inne owady roślinożerne, które mogą zniszczyć nasz plon, ale ich larwy (które też jedzą mszyce) są często mylone ze szkodnikami,       przez co wiele jest niszczonych</a:t>
            </a:r>
            <a:r>
              <a:rPr lang="pl-PL" sz="2800" dirty="0" smtClean="0"/>
              <a:t>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355037231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40466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Nie powinniśmy się bać owadów</a:t>
            </a:r>
            <a:r>
              <a:rPr lang="pl-PL" sz="3200" dirty="0" smtClean="0"/>
              <a:t>…</a:t>
            </a:r>
            <a:endParaRPr lang="pl-PL" sz="3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11560" y="1340768"/>
            <a:ext cx="396044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Arial" pitchFamily="34" charset="0"/>
                <a:cs typeface="Arial" pitchFamily="34" charset="0"/>
              </a:rPr>
              <a:t>Nie zrobią nam one krzywdy, jeśli nie będziemy ich drażnić. Nie zabijajmy owadów, one też chcą żyć, a coraz więcej gatunków owadów jest zagrożonych wyginięciem. </a:t>
            </a:r>
          </a:p>
          <a:p>
            <a:pPr algn="ctr"/>
            <a:r>
              <a:rPr lang="pl-PL" sz="2400" dirty="0" smtClean="0">
                <a:latin typeface="Arial" pitchFamily="34" charset="0"/>
                <a:cs typeface="Arial" pitchFamily="34" charset="0"/>
              </a:rPr>
              <a:t>Najbardziej zagrożonymi są pszczoły, które są ważne dla naszego środowiska, ponieważ zapylają kwiaty, i tworzą pyszny miód.</a:t>
            </a:r>
          </a:p>
          <a:p>
            <a:endParaRPr lang="pl-PL" sz="2800" dirty="0" smtClean="0"/>
          </a:p>
          <a:p>
            <a:endParaRPr lang="pl-PL" sz="2800" dirty="0"/>
          </a:p>
          <a:p>
            <a:endParaRPr lang="pl-PL" sz="2800" dirty="0" smtClean="0"/>
          </a:p>
          <a:p>
            <a:endParaRPr lang="pl-PL" sz="2800" dirty="0"/>
          </a:p>
          <a:p>
            <a:endParaRPr lang="pl-PL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214422"/>
            <a:ext cx="3816350" cy="498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0935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04800" y="1285860"/>
            <a:ext cx="3910010" cy="492922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sz="2400" dirty="0" smtClean="0">
                <a:latin typeface="Arial" pitchFamily="34" charset="0"/>
                <a:cs typeface="Arial" pitchFamily="34" charset="0"/>
              </a:rPr>
              <a:t>Gdy wokół latają osy lub szerszenie nie należy wykonywać żadnych gwałtownych ruchów, najlepiej poczekać aż odleci. Latem nie powinno się również pić ze słomek ani z ciemnych pojemników, należy też zawsze rzucić okiem na zawartość naczynia - a najlepiej korzystać również z nakładek na kubki i naczynia. Należy też starannie sprzątać po sobie resztki jedzenia, a zwłaszcza chować słodycze i słodkie napoje.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428604"/>
            <a:ext cx="9429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  Jak właściwie zachowywać </a:t>
            </a:r>
            <a:r>
              <a:rPr lang="pl-PL" sz="2400" b="1" smtClean="0"/>
              <a:t>się ,gdy </a:t>
            </a:r>
            <a:r>
              <a:rPr lang="pl-PL" sz="2400" b="1" dirty="0" smtClean="0"/>
              <a:t>wokół nas latają owady…</a:t>
            </a:r>
            <a:endParaRPr lang="pl-PL" sz="2400" b="1" dirty="0"/>
          </a:p>
        </p:txBody>
      </p:sp>
      <p:pic>
        <p:nvPicPr>
          <p:cNvPr id="6150" name="Picture 6" descr="ULA PSZCZÓŁ - Ułóż Puzzle Online za darmo na Puzzle Fac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142960"/>
            <a:ext cx="4326578" cy="5199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185655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4815" y="1124744"/>
            <a:ext cx="3910010" cy="5929354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pl-PL" sz="5000" dirty="0" smtClean="0">
                <a:latin typeface="Arial" pitchFamily="34" charset="0"/>
                <a:cs typeface="Arial" pitchFamily="34" charset="0"/>
              </a:rPr>
              <a:t>- unikaj niezalecanych mieszanin środków owadobójczych z innymi komponentami. Dodatek niektórych środków grzybobójczych może być toksyczny dla pszczół.</a:t>
            </a:r>
          </a:p>
          <a:p>
            <a:pPr algn="ctr">
              <a:buNone/>
            </a:pPr>
            <a:r>
              <a:rPr lang="pl-PL" sz="5000" dirty="0" smtClean="0">
                <a:latin typeface="Arial" pitchFamily="34" charset="0"/>
                <a:cs typeface="Arial" pitchFamily="34" charset="0"/>
              </a:rPr>
              <a:t>- uważaj na kwitnące uprawy i chwasty. Nie wszystkie środki można stosować, gdy kwitną uprawy atrakcyjne dla pszczół. Kwitnące chwasty są również atrakcyjne dla pszczół..</a:t>
            </a:r>
          </a:p>
          <a:p>
            <a:pPr algn="ctr">
              <a:buNone/>
            </a:pPr>
            <a:r>
              <a:rPr lang="pl-PL" sz="5000" dirty="0" smtClean="0">
                <a:latin typeface="Arial" pitchFamily="34" charset="0"/>
                <a:cs typeface="Arial" pitchFamily="34" charset="0"/>
              </a:rPr>
              <a:t>- chroń owady pożyteczne: stosuj środki tylko w przypadku przekroczenia progów ekonomicznej szkodliwości; stosuj środki selektywne, dopasowane do fazy rozwoju </a:t>
            </a:r>
            <a:r>
              <a:rPr lang="pl-PL" sz="5000" dirty="0" err="1" smtClean="0">
                <a:latin typeface="Arial" pitchFamily="34" charset="0"/>
                <a:cs typeface="Arial" pitchFamily="34" charset="0"/>
              </a:rPr>
              <a:t>agrofaga</a:t>
            </a:r>
            <a:r>
              <a:rPr lang="pl-PL" sz="5000" dirty="0" smtClean="0">
                <a:latin typeface="Arial" pitchFamily="34" charset="0"/>
                <a:cs typeface="Arial" pitchFamily="34" charset="0"/>
              </a:rPr>
              <a:t> oraz uprawy; wykonuj opryski wieczorem.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357422" y="500042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Aby chronić owady…</a:t>
            </a:r>
            <a:endParaRPr lang="pl-PL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Orkiestra na łące - Bajki Gry Zabawy edukacyjne - tuptuptup.org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1285860"/>
            <a:ext cx="4752528" cy="5036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273793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340768"/>
            <a:ext cx="3979168" cy="473935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dirty="0"/>
              <a:t>Nie powinno się niszczyć mrowisk, dlatego że jest to ich dom. Jak wiemy mrówki są bardzo pożyteczne, powinniśmy szanować ich pracę, każdy z nich ma swoje obowiązki, one też chcą spełniać swoje własną robotę.</a:t>
            </a:r>
            <a:br>
              <a:rPr lang="pl-PL" dirty="0"/>
            </a:br>
            <a:r>
              <a:rPr lang="pl-PL" dirty="0" smtClean="0"/>
              <a:t>- ponieważ </a:t>
            </a:r>
            <a:r>
              <a:rPr lang="pl-PL" dirty="0"/>
              <a:t>nie </a:t>
            </a:r>
            <a:r>
              <a:rPr lang="pl-PL" dirty="0" smtClean="0"/>
              <a:t>niszczymy przyrody </a:t>
            </a:r>
            <a:r>
              <a:rPr lang="pl-PL" dirty="0"/>
              <a:t>a mrowisko jest jej </a:t>
            </a:r>
            <a:r>
              <a:rPr lang="pl-PL" dirty="0" smtClean="0"/>
              <a:t>częścią.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- </a:t>
            </a:r>
            <a:r>
              <a:rPr lang="pl-PL" dirty="0"/>
              <a:t>mrówki są pożyteczne spulchniają ziemie</a:t>
            </a:r>
            <a:br>
              <a:rPr lang="pl-PL" dirty="0"/>
            </a:br>
            <a:r>
              <a:rPr lang="pl-PL" dirty="0" smtClean="0"/>
              <a:t>- możemy przyczynić się </a:t>
            </a:r>
            <a:r>
              <a:rPr lang="pl-PL" dirty="0"/>
              <a:t>do zachwiania ekosystemu</a:t>
            </a:r>
            <a:br>
              <a:rPr lang="pl-PL" dirty="0"/>
            </a:br>
            <a:r>
              <a:rPr lang="pl-PL" dirty="0" smtClean="0"/>
              <a:t>-</a:t>
            </a:r>
            <a:r>
              <a:rPr lang="pl-PL" dirty="0"/>
              <a:t>zjadają larwy </a:t>
            </a:r>
            <a:r>
              <a:rPr lang="pl-PL" dirty="0" smtClean="0"/>
              <a:t>szkodników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-</a:t>
            </a:r>
            <a:r>
              <a:rPr lang="pl-PL" dirty="0"/>
              <a:t>są pod ochrona niektóre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909364" y="404664"/>
            <a:ext cx="6656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Nie niszczmy mrowisk…</a:t>
            </a:r>
            <a:endParaRPr lang="pl-PL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390743" cy="417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37201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285860"/>
            <a:ext cx="4819321" cy="479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55576" y="1412776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Wiele osób nie chce chronić owadów ponieważ sadzą ze</a:t>
            </a:r>
          </a:p>
          <a:p>
            <a:pPr algn="ctr"/>
            <a:r>
              <a:rPr lang="pl-PL" sz="2400" dirty="0" smtClean="0"/>
              <a:t>są niepożyteczne. Jednak część z nich buduje im domki po to aby miały się gdzie schronić w zimie a latem zapylać twój  ogród.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702443" y="47667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Dlaczego ludzie chronią owady…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xmlns="" val="95514422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pl-PL" cap="none" dirty="0" smtClean="0"/>
              <a:t>Insektofobia czyli… </a:t>
            </a:r>
            <a:r>
              <a:rPr lang="pl-PL" dirty="0">
                <a:effectLst/>
              </a:rPr>
              <a:t/>
            </a:r>
            <a:br>
              <a:rPr lang="pl-PL" dirty="0">
                <a:effectLst/>
              </a:rPr>
            </a:br>
            <a:r>
              <a:rPr lang="pl-PL" dirty="0"/>
              <a:t/>
            </a:r>
            <a:br>
              <a:rPr lang="pl-PL" dirty="0"/>
            </a:b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3826768" cy="51020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Lęk przed owadami to tak naprawdę jedna z bardziej uciążliwych chorób u niektórych ludzi. Owady są przecież w naszym środowisku szeroko rozpowszechnione – oczywiście zetknąć się z nimi można przede wszystkim w środowisku naturalnym, jak i w naszych domach. Z tego właśnie powodu pacjenci z insektofobią mogą wyjątkowo często doświadczać lęku, mogą oni również – w celu zminimalizowania ryzyka zetknięcia się z owadem – podejmować się różnych, często nawet niebezpiecznych dla ich zdrowia, zachowań.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154938" cy="5284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88765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274</TotalTime>
  <Words>548</Words>
  <Application>Microsoft Office PowerPoint</Application>
  <PresentationFormat>Pokaz na ekranie (4:3)</PresentationFormat>
  <Paragraphs>28</Paragraphs>
  <Slides>11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Wędrówka</vt:lpstr>
      <vt:lpstr>,,Nasze obawy i lęki , czyli jak właściwie reagować na owady’’</vt:lpstr>
      <vt:lpstr>Slajd 2</vt:lpstr>
      <vt:lpstr> </vt:lpstr>
      <vt:lpstr>Slajd 4</vt:lpstr>
      <vt:lpstr>Slajd 5</vt:lpstr>
      <vt:lpstr>Slajd 6</vt:lpstr>
      <vt:lpstr>Slajd 7</vt:lpstr>
      <vt:lpstr>Slajd 8</vt:lpstr>
      <vt:lpstr>Insektofobia czyli…    </vt:lpstr>
      <vt:lpstr>Owad jaki jest ... ?</vt:lpstr>
      <vt:lpstr>   Dziękujemy za uwagę !!! 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,,Nasze obawy i lęki , czyli jak właściwie reagować na owady’’</dc:title>
  <dc:creator>Admin</dc:creator>
  <cp:lastModifiedBy>Admin</cp:lastModifiedBy>
  <cp:revision>30</cp:revision>
  <dcterms:created xsi:type="dcterms:W3CDTF">2020-09-30T12:58:40Z</dcterms:created>
  <dcterms:modified xsi:type="dcterms:W3CDTF">2020-10-06T09:55:54Z</dcterms:modified>
</cp:coreProperties>
</file>