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6" r:id="rId3"/>
    <p:sldId id="282" r:id="rId4"/>
    <p:sldId id="285" r:id="rId5"/>
    <p:sldId id="280" r:id="rId6"/>
    <p:sldId id="284" r:id="rId7"/>
    <p:sldId id="279" r:id="rId8"/>
    <p:sldId id="278" r:id="rId9"/>
    <p:sldId id="286" r:id="rId10"/>
    <p:sldId id="287" r:id="rId11"/>
    <p:sldId id="289" r:id="rId12"/>
    <p:sldId id="288" r:id="rId13"/>
    <p:sldId id="263" r:id="rId14"/>
    <p:sldId id="264" r:id="rId15"/>
    <p:sldId id="261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a Wiszyńska" initials="PW" lastIdx="1" clrIdx="0">
    <p:extLst>
      <p:ext uri="{19B8F6BF-5375-455C-9EA6-DF929625EA0E}">
        <p15:presenceInfo xmlns:p15="http://schemas.microsoft.com/office/powerpoint/2012/main" userId="S::paulina.wiszynska@spostrow.pl::fba92947-4bb4-4096-abf1-3bb2d92073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2008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27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656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851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40525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67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051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914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418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623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913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DEA09BE-6A47-42ED-80E3-16182BF61B1A}" type="datetimeFigureOut">
              <a:rPr lang="pl-PL" smtClean="0"/>
              <a:pPr/>
              <a:t>27.10.2020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0891E538-6479-470B-99ED-965C48151F1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349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E6237B-335A-4513-88B6-181631C45C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pl-PL" sz="3400" dirty="0"/>
            </a:br>
            <a:r>
              <a:rPr lang="pl-PL" sz="3400" dirty="0"/>
              <a:t>Rośliny miododajne i ich znaczenie na przyszłość człowieka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AA7A65-6D84-4411-8173-4163F9F52F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1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F52796-5D01-4A25-8D5F-5137ABC64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Propolis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2E930C-30BA-4FF5-8929-C19685897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46417" y="2777490"/>
            <a:ext cx="3656419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dirty="0"/>
              <a:t>Propolis</a:t>
            </a:r>
            <a:r>
              <a:rPr lang="en-US" sz="2200" dirty="0"/>
              <a:t>, </a:t>
            </a:r>
            <a:r>
              <a:rPr lang="en-US" sz="2200" dirty="0" err="1"/>
              <a:t>zwany</a:t>
            </a:r>
            <a:r>
              <a:rPr lang="en-US" sz="2200" dirty="0"/>
              <a:t> </a:t>
            </a:r>
            <a:r>
              <a:rPr lang="en-US" sz="2200" dirty="0" err="1"/>
              <a:t>także</a:t>
            </a:r>
            <a:r>
              <a:rPr lang="en-US" sz="2200" dirty="0"/>
              <a:t> </a:t>
            </a:r>
            <a:r>
              <a:rPr lang="en-US" sz="2200" dirty="0" err="1"/>
              <a:t>naturalnym</a:t>
            </a:r>
            <a:r>
              <a:rPr lang="en-US" sz="2200" dirty="0"/>
              <a:t> </a:t>
            </a:r>
            <a:r>
              <a:rPr lang="en-US" sz="2200" dirty="0" err="1"/>
              <a:t>antybiotykiem</a:t>
            </a:r>
            <a:r>
              <a:rPr lang="en-US" sz="2200" dirty="0"/>
              <a:t> </a:t>
            </a:r>
            <a:r>
              <a:rPr lang="en-US" sz="2200" dirty="0" err="1"/>
              <a:t>skuteczny</a:t>
            </a:r>
            <a:r>
              <a:rPr lang="en-US" sz="2200" dirty="0"/>
              <a:t> jest w </a:t>
            </a:r>
            <a:r>
              <a:rPr lang="en-US" sz="2200" dirty="0" err="1"/>
              <a:t>leczeniu</a:t>
            </a:r>
            <a:r>
              <a:rPr lang="en-US" sz="2200" dirty="0"/>
              <a:t> m.in. </a:t>
            </a:r>
            <a:r>
              <a:rPr lang="en-US" sz="2200" dirty="0" err="1"/>
              <a:t>chorób</a:t>
            </a:r>
            <a:r>
              <a:rPr lang="en-US" sz="2200" dirty="0"/>
              <a:t> </a:t>
            </a:r>
            <a:r>
              <a:rPr lang="en-US" sz="2200" dirty="0" err="1"/>
              <a:t>żołądka,nadżerek</a:t>
            </a:r>
            <a:r>
              <a:rPr lang="en-US" sz="2200" dirty="0"/>
              <a:t>,  </a:t>
            </a:r>
            <a:r>
              <a:rPr lang="en-US" sz="2200" dirty="0" err="1"/>
              <a:t>nadciśnienia</a:t>
            </a:r>
            <a:r>
              <a:rPr lang="en-US" sz="2200" dirty="0"/>
              <a:t>. </a:t>
            </a:r>
            <a:r>
              <a:rPr lang="pl-PL" sz="2200" dirty="0"/>
              <a:t>Ma</a:t>
            </a:r>
            <a:r>
              <a:rPr lang="en-US" sz="2200" dirty="0"/>
              <a:t> </a:t>
            </a:r>
            <a:r>
              <a:rPr lang="en-US" sz="2200" dirty="0" err="1"/>
              <a:t>szeroki</a:t>
            </a:r>
            <a:r>
              <a:rPr lang="pl-PL" sz="2200" dirty="0"/>
              <a:t>e</a:t>
            </a:r>
            <a:r>
              <a:rPr lang="en-US" sz="2200" dirty="0"/>
              <a:t> </a:t>
            </a:r>
            <a:r>
              <a:rPr lang="en-US" sz="2200" dirty="0" err="1"/>
              <a:t>zastosowanie</a:t>
            </a:r>
            <a:r>
              <a:rPr lang="en-US" sz="2200" dirty="0"/>
              <a:t> w </a:t>
            </a:r>
            <a:r>
              <a:rPr lang="en-US" sz="2200" dirty="0" err="1"/>
              <a:t>leczeniu</a:t>
            </a:r>
            <a:r>
              <a:rPr lang="en-US" sz="2200" dirty="0"/>
              <a:t> </a:t>
            </a:r>
            <a:r>
              <a:rPr lang="en-US" sz="2200" dirty="0" err="1"/>
              <a:t>chorób</a:t>
            </a:r>
            <a:r>
              <a:rPr lang="en-US" sz="2200" dirty="0"/>
              <a:t> , </a:t>
            </a:r>
            <a:r>
              <a:rPr lang="en-US" sz="2200" dirty="0" err="1"/>
              <a:t>żylaków</a:t>
            </a:r>
            <a:r>
              <a:rPr lang="en-US" sz="2200" dirty="0"/>
              <a:t>, </a:t>
            </a:r>
            <a:r>
              <a:rPr lang="en-US" sz="2200" dirty="0" err="1"/>
              <a:t>nowotworów</a:t>
            </a:r>
            <a:r>
              <a:rPr lang="pl-PL" sz="2200" dirty="0"/>
              <a:t>.</a:t>
            </a:r>
            <a:endParaRPr lang="en-US" sz="22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24D1BF0-6E57-470C-9A2E-E14CE96EBE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2801" y="1059619"/>
            <a:ext cx="6517065" cy="435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C3C170-033D-4995-B6ED-6EB74E5B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Klon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E8B469-FF75-49C9-9B50-0E8839E8C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0824" y="2286000"/>
            <a:ext cx="6176776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Miód</a:t>
            </a:r>
            <a:r>
              <a:rPr lang="en-US" sz="2200" dirty="0"/>
              <a:t> </a:t>
            </a:r>
            <a:r>
              <a:rPr lang="en-US" sz="2200" dirty="0" err="1"/>
              <a:t>klonowy</a:t>
            </a:r>
            <a:r>
              <a:rPr lang="en-US" sz="2200" dirty="0"/>
              <a:t> to </a:t>
            </a:r>
            <a:r>
              <a:rPr lang="en-US" sz="2200" dirty="0" err="1"/>
              <a:t>rodzaj</a:t>
            </a:r>
            <a:r>
              <a:rPr lang="en-US" sz="2200" dirty="0"/>
              <a:t> </a:t>
            </a:r>
            <a:r>
              <a:rPr lang="en-US" sz="2200" dirty="0" err="1"/>
              <a:t>miodu</a:t>
            </a:r>
            <a:r>
              <a:rPr lang="en-US" sz="2200" dirty="0"/>
              <a:t>, </a:t>
            </a:r>
            <a:r>
              <a:rPr lang="en-US" sz="2200" dirty="0" err="1"/>
              <a:t>który</a:t>
            </a:r>
            <a:r>
              <a:rPr lang="en-US" sz="2200" dirty="0"/>
              <a:t> ma </a:t>
            </a:r>
            <a:r>
              <a:rPr lang="en-US" sz="2200" dirty="0" err="1"/>
              <a:t>bardzo</a:t>
            </a:r>
            <a:r>
              <a:rPr lang="en-US" sz="2200" dirty="0"/>
              <a:t> </a:t>
            </a:r>
            <a:r>
              <a:rPr lang="en-US" sz="2200" dirty="0" err="1"/>
              <a:t>szerokie</a:t>
            </a:r>
            <a:r>
              <a:rPr lang="en-US" sz="2200" dirty="0"/>
              <a:t> </a:t>
            </a:r>
            <a:r>
              <a:rPr lang="en-US" sz="2200" dirty="0" err="1"/>
              <a:t>właściwości</a:t>
            </a:r>
            <a:r>
              <a:rPr lang="en-US" sz="2200" dirty="0"/>
              <a:t>. </a:t>
            </a:r>
            <a:r>
              <a:rPr lang="en-US" sz="2200" dirty="0" err="1"/>
              <a:t>Przede</a:t>
            </a:r>
            <a:r>
              <a:rPr lang="en-US" sz="2200" dirty="0"/>
              <a:t> </a:t>
            </a:r>
            <a:r>
              <a:rPr lang="en-US" sz="2200" dirty="0" err="1"/>
              <a:t>wszystkim</a:t>
            </a:r>
            <a:r>
              <a:rPr lang="en-US" sz="2200" dirty="0"/>
              <a:t> jest </a:t>
            </a:r>
            <a:r>
              <a:rPr lang="en-US" sz="2200" dirty="0" err="1"/>
              <a:t>lekkostrawny</a:t>
            </a:r>
            <a:r>
              <a:rPr lang="en-US" sz="2200" dirty="0"/>
              <a:t>, a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dodatek</a:t>
            </a:r>
            <a:r>
              <a:rPr lang="en-US" sz="2200" dirty="0"/>
              <a:t> jest </a:t>
            </a:r>
            <a:r>
              <a:rPr lang="en-US" sz="2200" dirty="0" err="1"/>
              <a:t>sporym</a:t>
            </a:r>
            <a:r>
              <a:rPr lang="en-US" sz="2200" dirty="0"/>
              <a:t> </a:t>
            </a:r>
            <a:r>
              <a:rPr lang="en-US" sz="2200" dirty="0" err="1"/>
              <a:t>źródłem</a:t>
            </a:r>
            <a:r>
              <a:rPr lang="en-US" sz="2200" dirty="0"/>
              <a:t> </a:t>
            </a:r>
            <a:r>
              <a:rPr lang="en-US" sz="2200" dirty="0" err="1"/>
              <a:t>wzmocnienia</a:t>
            </a:r>
            <a:r>
              <a:rPr lang="en-US" sz="2200" dirty="0"/>
              <a:t> </a:t>
            </a:r>
            <a:r>
              <a:rPr lang="en-US" sz="2200" dirty="0" err="1"/>
              <a:t>organizmu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odporności</a:t>
            </a:r>
            <a:r>
              <a:rPr lang="en-US" sz="2200" dirty="0"/>
              <a:t>. </a:t>
            </a:r>
            <a:r>
              <a:rPr lang="en-US" sz="2200" dirty="0" err="1"/>
              <a:t>Odpowiedzialny</a:t>
            </a:r>
            <a:r>
              <a:rPr lang="en-US" sz="2200" dirty="0"/>
              <a:t> jest za </a:t>
            </a:r>
            <a:r>
              <a:rPr lang="en-US" sz="2200" dirty="0" err="1"/>
              <a:t>wzrost</a:t>
            </a:r>
            <a:r>
              <a:rPr lang="en-US" sz="2200" dirty="0"/>
              <a:t> </a:t>
            </a:r>
            <a:r>
              <a:rPr lang="en-US" sz="2200" dirty="0" err="1"/>
              <a:t>energii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witalności</a:t>
            </a:r>
            <a:r>
              <a:rPr lang="en-US" sz="2200" dirty="0"/>
              <a:t>. </a:t>
            </a:r>
            <a:r>
              <a:rPr lang="en-US" sz="2200" dirty="0" err="1"/>
              <a:t>Dzięki</a:t>
            </a:r>
            <a:r>
              <a:rPr lang="en-US" sz="2200" dirty="0"/>
              <a:t> </a:t>
            </a:r>
            <a:r>
              <a:rPr lang="en-US" sz="2200" dirty="0" err="1"/>
              <a:t>temu</a:t>
            </a:r>
            <a:r>
              <a:rPr lang="en-US" sz="2200" dirty="0"/>
              <a:t> </a:t>
            </a:r>
            <a:r>
              <a:rPr lang="en-US" sz="2200" dirty="0" err="1"/>
              <a:t>miód</a:t>
            </a:r>
            <a:r>
              <a:rPr lang="en-US" sz="2200" dirty="0"/>
              <a:t> </a:t>
            </a:r>
            <a:r>
              <a:rPr lang="en-US" sz="2200" dirty="0" err="1"/>
              <a:t>klonowy</a:t>
            </a:r>
            <a:r>
              <a:rPr lang="en-US" sz="2200" dirty="0"/>
              <a:t> to </a:t>
            </a:r>
            <a:r>
              <a:rPr lang="en-US" sz="2200" dirty="0" err="1"/>
              <a:t>idealny</a:t>
            </a:r>
            <a:r>
              <a:rPr lang="en-US" sz="2200" dirty="0"/>
              <a:t> </a:t>
            </a:r>
            <a:r>
              <a:rPr lang="en-US" sz="2200" dirty="0" err="1"/>
              <a:t>miód</a:t>
            </a:r>
            <a:r>
              <a:rPr lang="en-US" sz="2200" dirty="0"/>
              <a:t> </a:t>
            </a:r>
            <a:r>
              <a:rPr lang="en-US" sz="2200" dirty="0" err="1"/>
              <a:t>dla</a:t>
            </a:r>
            <a:r>
              <a:rPr lang="en-US" sz="2200" dirty="0"/>
              <a:t> </a:t>
            </a:r>
            <a:r>
              <a:rPr lang="en-US" sz="2200" dirty="0" err="1"/>
              <a:t>osób</a:t>
            </a:r>
            <a:r>
              <a:rPr lang="en-US" sz="2200" dirty="0"/>
              <a:t>, </a:t>
            </a:r>
            <a:r>
              <a:rPr lang="en-US" sz="2200" dirty="0" err="1"/>
              <a:t>które</a:t>
            </a:r>
            <a:r>
              <a:rPr lang="en-US" sz="2200" dirty="0"/>
              <a:t> </a:t>
            </a:r>
            <a:r>
              <a:rPr lang="en-US" sz="2200" dirty="0" err="1"/>
              <a:t>zmagają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z </a:t>
            </a:r>
            <a:r>
              <a:rPr lang="en-US" sz="2200" dirty="0" err="1"/>
              <a:t>grypą</a:t>
            </a:r>
            <a:r>
              <a:rPr lang="en-US" sz="2200" dirty="0"/>
              <a:t>. To </a:t>
            </a:r>
            <a:r>
              <a:rPr lang="en-US" sz="2200" dirty="0" err="1"/>
              <a:t>niezwykłe</a:t>
            </a:r>
            <a:r>
              <a:rPr lang="en-US" sz="2200" dirty="0"/>
              <a:t>, </a:t>
            </a:r>
            <a:r>
              <a:rPr lang="en-US" sz="2200" dirty="0" err="1"/>
              <a:t>że</a:t>
            </a:r>
            <a:r>
              <a:rPr lang="en-US" sz="2200" dirty="0"/>
              <a:t> </a:t>
            </a:r>
            <a:r>
              <a:rPr lang="en-US" sz="2200" dirty="0" err="1"/>
              <a:t>jego</a:t>
            </a:r>
            <a:r>
              <a:rPr lang="en-US" sz="2200" dirty="0"/>
              <a:t> </a:t>
            </a:r>
            <a:r>
              <a:rPr lang="en-US" sz="2200" dirty="0" err="1"/>
              <a:t>właściwości</a:t>
            </a:r>
            <a:r>
              <a:rPr lang="en-US" sz="2200" dirty="0"/>
              <a:t> </a:t>
            </a:r>
            <a:r>
              <a:rPr lang="en-US" sz="2200" dirty="0" err="1"/>
              <a:t>idą</a:t>
            </a:r>
            <a:r>
              <a:rPr lang="en-US" sz="2200" dirty="0"/>
              <a:t> w </a:t>
            </a:r>
            <a:r>
              <a:rPr lang="en-US" sz="2200" dirty="0" err="1"/>
              <a:t>parze</a:t>
            </a:r>
            <a:r>
              <a:rPr lang="en-US" sz="2200" dirty="0"/>
              <a:t> z </a:t>
            </a:r>
            <a:r>
              <a:rPr lang="en-US" sz="2200" dirty="0" err="1"/>
              <a:t>wspaniałym</a:t>
            </a:r>
            <a:r>
              <a:rPr lang="en-US" sz="2200" dirty="0"/>
              <a:t>, </a:t>
            </a:r>
            <a:r>
              <a:rPr lang="en-US" sz="2200" dirty="0" err="1"/>
              <a:t>lekko</a:t>
            </a:r>
            <a:r>
              <a:rPr lang="en-US" sz="2200" dirty="0"/>
              <a:t> </a:t>
            </a:r>
            <a:r>
              <a:rPr lang="en-US" sz="2200" dirty="0" err="1"/>
              <a:t>karmelowym</a:t>
            </a:r>
            <a:r>
              <a:rPr lang="en-US" sz="2200" dirty="0"/>
              <a:t> </a:t>
            </a:r>
            <a:r>
              <a:rPr lang="en-US" sz="2200" dirty="0" err="1"/>
              <a:t>smakiem</a:t>
            </a:r>
            <a:r>
              <a:rPr lang="en-US" sz="2200" dirty="0"/>
              <a:t>. </a:t>
            </a:r>
          </a:p>
          <a:p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9D85FA4-1384-4341-80C5-553F28A884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3055" r="-3" b="28141"/>
          <a:stretch/>
        </p:blipFill>
        <p:spPr>
          <a:xfrm>
            <a:off x="20" y="10"/>
            <a:ext cx="4373525" cy="34289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6E09660-84FC-4C55-AAC7-B6A05FA75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196" r="1089"/>
          <a:stretch/>
        </p:blipFill>
        <p:spPr>
          <a:xfrm>
            <a:off x="20" y="3438457"/>
            <a:ext cx="43735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01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427005-98CD-47BA-89C6-EDADF95B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Facelia</a:t>
            </a:r>
            <a:r>
              <a:rPr lang="en-US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FAE25-F181-4B41-8490-EDA1F13F0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0666" y="1817370"/>
            <a:ext cx="3656419" cy="35814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200" dirty="0" err="1"/>
              <a:t>Pomocny</a:t>
            </a:r>
            <a:r>
              <a:rPr lang="en-US" sz="2200" dirty="0"/>
              <a:t> w </a:t>
            </a:r>
            <a:r>
              <a:rPr lang="en-US" sz="2200" dirty="0" err="1"/>
              <a:t>leczeniu</a:t>
            </a:r>
            <a:r>
              <a:rPr lang="en-US" sz="2200" dirty="0"/>
              <a:t> </a:t>
            </a:r>
            <a:r>
              <a:rPr lang="en-US" sz="2200" dirty="0" err="1"/>
              <a:t>wątroby</a:t>
            </a:r>
            <a:r>
              <a:rPr lang="en-US" sz="2200" dirty="0"/>
              <a:t>, </a:t>
            </a:r>
            <a:r>
              <a:rPr lang="en-US" sz="2200" dirty="0" err="1"/>
              <a:t>trzustki</a:t>
            </a:r>
            <a:r>
              <a:rPr lang="en-US" sz="2200" dirty="0"/>
              <a:t>, </a:t>
            </a:r>
            <a:r>
              <a:rPr lang="en-US" sz="2200" dirty="0" err="1"/>
              <a:t>nerek</a:t>
            </a:r>
            <a:r>
              <a:rPr lang="en-US" sz="2200" dirty="0"/>
              <a:t>, </a:t>
            </a:r>
            <a:r>
              <a:rPr lang="en-US" sz="2200" dirty="0" err="1"/>
              <a:t>dróg</a:t>
            </a:r>
            <a:r>
              <a:rPr lang="en-US" sz="2200" dirty="0"/>
              <a:t> </a:t>
            </a:r>
            <a:r>
              <a:rPr lang="en-US" sz="2200" dirty="0" err="1"/>
              <a:t>żółciowych</a:t>
            </a:r>
            <a:r>
              <a:rPr lang="en-US" sz="2200" dirty="0"/>
              <a:t>, </a:t>
            </a:r>
            <a:r>
              <a:rPr lang="en-US" sz="2200" dirty="0" err="1"/>
              <a:t>układu</a:t>
            </a:r>
            <a:r>
              <a:rPr lang="en-US" sz="2200" dirty="0"/>
              <a:t> </a:t>
            </a:r>
            <a:r>
              <a:rPr lang="en-US" sz="2200" dirty="0" err="1"/>
              <a:t>pokarmowego</a:t>
            </a:r>
            <a:r>
              <a:rPr lang="en-US" sz="2200" dirty="0"/>
              <a:t>, </a:t>
            </a:r>
            <a:r>
              <a:rPr lang="en-US" sz="2200" dirty="0" err="1"/>
              <a:t>wrzodów</a:t>
            </a:r>
            <a:r>
              <a:rPr lang="en-US" sz="2200" dirty="0"/>
              <a:t> </a:t>
            </a:r>
            <a:r>
              <a:rPr lang="en-US" sz="2200" dirty="0" err="1"/>
              <a:t>żołądka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dwunastnicy</a:t>
            </a:r>
            <a:r>
              <a:rPr lang="en-US" sz="2200" dirty="0"/>
              <a:t>, </a:t>
            </a:r>
            <a:r>
              <a:rPr lang="en-US" sz="2200" dirty="0" err="1"/>
              <a:t>niewydolności</a:t>
            </a:r>
            <a:r>
              <a:rPr lang="en-US" sz="2200" dirty="0"/>
              <a:t> </a:t>
            </a:r>
            <a:r>
              <a:rPr lang="en-US" sz="2200" dirty="0" err="1"/>
              <a:t>mięśnia</a:t>
            </a:r>
            <a:r>
              <a:rPr lang="en-US" sz="2200" dirty="0"/>
              <a:t> </a:t>
            </a:r>
            <a:r>
              <a:rPr lang="en-US" sz="2200" dirty="0" err="1"/>
              <a:t>sercowego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miażdżycy</a:t>
            </a:r>
            <a:r>
              <a:rPr lang="en-US" sz="2200" dirty="0"/>
              <a:t>. </a:t>
            </a:r>
            <a:r>
              <a:rPr lang="en-US" sz="2200" dirty="0" err="1"/>
              <a:t>Obniża</a:t>
            </a:r>
            <a:r>
              <a:rPr lang="en-US" sz="2200" dirty="0"/>
              <a:t> </a:t>
            </a:r>
            <a:r>
              <a:rPr lang="en-US" sz="2200" dirty="0" err="1"/>
              <a:t>ciśnienie</a:t>
            </a:r>
            <a:r>
              <a:rPr lang="en-US" sz="2200" dirty="0"/>
              <a:t> </a:t>
            </a:r>
            <a:r>
              <a:rPr lang="en-US" sz="2200" dirty="0" err="1"/>
              <a:t>tętnicze</a:t>
            </a:r>
            <a:r>
              <a:rPr lang="en-US" sz="2200" dirty="0"/>
              <a:t> </a:t>
            </a:r>
            <a:r>
              <a:rPr lang="en-US" sz="2200" dirty="0" err="1"/>
              <a:t>krwi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wyrównuje</a:t>
            </a:r>
            <a:r>
              <a:rPr lang="en-US" sz="2200" dirty="0"/>
              <a:t> </a:t>
            </a:r>
            <a:r>
              <a:rPr lang="en-US" sz="2200" dirty="0" err="1"/>
              <a:t>niedobory</a:t>
            </a:r>
            <a:r>
              <a:rPr lang="en-US" sz="2200" dirty="0"/>
              <a:t> </a:t>
            </a:r>
            <a:r>
              <a:rPr lang="en-US" sz="2200" dirty="0" err="1"/>
              <a:t>potasu</a:t>
            </a:r>
            <a:r>
              <a:rPr lang="en-US" sz="2200" dirty="0"/>
              <a:t> w </a:t>
            </a:r>
            <a:r>
              <a:rPr lang="en-US" sz="2200" dirty="0" err="1"/>
              <a:t>organizmie</a:t>
            </a:r>
            <a:r>
              <a:rPr lang="en-US" sz="2200" dirty="0"/>
              <a:t>. </a:t>
            </a:r>
            <a:r>
              <a:rPr lang="en-US" sz="2200" dirty="0" err="1"/>
              <a:t>Skuteczny</a:t>
            </a:r>
            <a:r>
              <a:rPr lang="en-US" sz="2200" dirty="0"/>
              <a:t> </a:t>
            </a:r>
            <a:r>
              <a:rPr lang="en-US" sz="2200" dirty="0" err="1"/>
              <a:t>także</a:t>
            </a:r>
            <a:r>
              <a:rPr lang="en-US" sz="2200" dirty="0"/>
              <a:t> </a:t>
            </a:r>
            <a:r>
              <a:rPr lang="en-US" sz="2200" dirty="0" err="1"/>
              <a:t>przy</a:t>
            </a:r>
            <a:r>
              <a:rPr lang="en-US" sz="2200" dirty="0"/>
              <a:t> </a:t>
            </a:r>
            <a:r>
              <a:rPr lang="en-US" sz="2200" dirty="0" err="1"/>
              <a:t>stanach</a:t>
            </a:r>
            <a:r>
              <a:rPr lang="en-US" sz="2200" dirty="0"/>
              <a:t> </a:t>
            </a:r>
            <a:r>
              <a:rPr lang="en-US" sz="2200" dirty="0" err="1"/>
              <a:t>zapalnych</a:t>
            </a:r>
            <a:r>
              <a:rPr lang="en-US" sz="2200" dirty="0"/>
              <a:t> </a:t>
            </a:r>
            <a:r>
              <a:rPr lang="en-US" sz="2200" dirty="0" err="1"/>
              <a:t>dróg</a:t>
            </a:r>
            <a:r>
              <a:rPr lang="en-US" sz="2200" dirty="0"/>
              <a:t> </a:t>
            </a:r>
            <a:r>
              <a:rPr lang="en-US" sz="2200" dirty="0" err="1"/>
              <a:t>oddechowych</a:t>
            </a:r>
            <a:r>
              <a:rPr lang="en-US" sz="2200" dirty="0"/>
              <a:t> </a:t>
            </a:r>
            <a:r>
              <a:rPr lang="en-US" sz="2200" dirty="0" err="1"/>
              <a:t>oraz</a:t>
            </a:r>
            <a:r>
              <a:rPr lang="en-US" sz="2200" dirty="0"/>
              <a:t> </a:t>
            </a:r>
            <a:r>
              <a:rPr lang="en-US" sz="2200" dirty="0" err="1"/>
              <a:t>przyspiesza</a:t>
            </a:r>
            <a:r>
              <a:rPr lang="en-US" sz="2200" dirty="0"/>
              <a:t> </a:t>
            </a:r>
            <a:r>
              <a:rPr lang="en-US" sz="2200" dirty="0" err="1"/>
              <a:t>gojenie</a:t>
            </a:r>
            <a:r>
              <a:rPr lang="en-US" sz="2200" dirty="0"/>
              <a:t> ran.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6DE2B47-D66D-4A46-9272-E168D096FE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3561" y="825080"/>
            <a:ext cx="6517065" cy="48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2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4D1AD3-1909-4E22-9AEE-933089377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Mniszek</a:t>
            </a:r>
            <a:r>
              <a:rPr lang="en-US" dirty="0"/>
              <a:t> </a:t>
            </a:r>
            <a:r>
              <a:rPr lang="en-US" dirty="0" err="1"/>
              <a:t>lekarski</a:t>
            </a:r>
            <a:r>
              <a:rPr lang="en-US" dirty="0"/>
              <a:t>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D019DC0-3E51-4BA9-B214-E7D2AD805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0824" y="2034540"/>
            <a:ext cx="6176776" cy="35814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200" dirty="0" err="1"/>
              <a:t>Miód</a:t>
            </a:r>
            <a:r>
              <a:rPr lang="en-US" sz="2200" dirty="0"/>
              <a:t> </a:t>
            </a:r>
            <a:r>
              <a:rPr lang="en-US" sz="2200" dirty="0" err="1"/>
              <a:t>mniszkowy</a:t>
            </a:r>
            <a:r>
              <a:rPr lang="en-US" sz="2200" dirty="0"/>
              <a:t> (z </a:t>
            </a:r>
            <a:r>
              <a:rPr lang="en-US" sz="2200" dirty="0" err="1"/>
              <a:t>kwiatu</a:t>
            </a:r>
            <a:r>
              <a:rPr lang="en-US" sz="2200" dirty="0"/>
              <a:t> </a:t>
            </a:r>
            <a:r>
              <a:rPr lang="en-US" sz="2200" dirty="0" err="1"/>
              <a:t>mniszka</a:t>
            </a:r>
            <a:r>
              <a:rPr lang="en-US" sz="2200" dirty="0"/>
              <a:t> </a:t>
            </a:r>
            <a:r>
              <a:rPr lang="en-US" sz="2200" dirty="0" err="1"/>
              <a:t>lekarskiego</a:t>
            </a:r>
            <a:r>
              <a:rPr lang="en-US" sz="2200" dirty="0"/>
              <a:t>, </a:t>
            </a:r>
            <a:r>
              <a:rPr lang="en-US" sz="2200" dirty="0" err="1"/>
              <a:t>popularnego</a:t>
            </a:r>
            <a:r>
              <a:rPr lang="en-US" sz="2200" dirty="0"/>
              <a:t> </a:t>
            </a:r>
            <a:r>
              <a:rPr lang="en-US" sz="2200" dirty="0" err="1"/>
              <a:t>mleczu</a:t>
            </a:r>
            <a:r>
              <a:rPr lang="en-US" sz="2200" dirty="0"/>
              <a:t> </a:t>
            </a:r>
            <a:r>
              <a:rPr lang="en-US" sz="2200" dirty="0" err="1"/>
              <a:t>kwitnącego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przełomie</a:t>
            </a:r>
            <a:r>
              <a:rPr lang="en-US" sz="2200" dirty="0"/>
              <a:t> </a:t>
            </a:r>
            <a:r>
              <a:rPr lang="en-US" sz="2200" dirty="0" err="1"/>
              <a:t>kwietnia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maja</a:t>
            </a:r>
            <a:r>
              <a:rPr lang="en-US" sz="2200" dirty="0"/>
              <a:t>) ma </a:t>
            </a:r>
            <a:r>
              <a:rPr lang="en-US" sz="2200" dirty="0" err="1"/>
              <a:t>jasnożółty</a:t>
            </a:r>
            <a:r>
              <a:rPr lang="en-US" sz="2200" dirty="0"/>
              <a:t> </a:t>
            </a:r>
            <a:r>
              <a:rPr lang="en-US" sz="2200" dirty="0" err="1"/>
              <a:t>kolor</a:t>
            </a:r>
            <a:r>
              <a:rPr lang="en-US" sz="2200" dirty="0"/>
              <a:t>, </a:t>
            </a:r>
            <a:r>
              <a:rPr lang="en-US" sz="2200" dirty="0" err="1"/>
              <a:t>krystalizuje</a:t>
            </a:r>
            <a:r>
              <a:rPr lang="en-US" sz="2200" dirty="0"/>
              <a:t> </a:t>
            </a:r>
            <a:r>
              <a:rPr lang="en-US" sz="2200" dirty="0" err="1"/>
              <a:t>szybko</a:t>
            </a:r>
            <a:r>
              <a:rPr lang="en-US" sz="2200" dirty="0"/>
              <a:t>, </a:t>
            </a:r>
            <a:r>
              <a:rPr lang="en-US" sz="2200" dirty="0" err="1"/>
              <a:t>nierównomiernie</a:t>
            </a:r>
            <a:r>
              <a:rPr lang="en-US" sz="2200" dirty="0"/>
              <a:t>. Ma </a:t>
            </a:r>
            <a:r>
              <a:rPr lang="en-US" sz="2200" dirty="0" err="1"/>
              <a:t>wysoką</a:t>
            </a:r>
            <a:r>
              <a:rPr lang="en-US" sz="2200" dirty="0"/>
              <a:t> </a:t>
            </a:r>
            <a:r>
              <a:rPr lang="en-US" sz="2200" dirty="0" err="1"/>
              <a:t>aktywność</a:t>
            </a:r>
            <a:r>
              <a:rPr lang="en-US" sz="2200" dirty="0"/>
              <a:t> </a:t>
            </a:r>
            <a:r>
              <a:rPr lang="en-US" sz="2200" dirty="0" err="1"/>
              <a:t>biologiczną</a:t>
            </a:r>
            <a:r>
              <a:rPr lang="en-US" sz="2200" dirty="0"/>
              <a:t> (</a:t>
            </a:r>
            <a:r>
              <a:rPr lang="en-US" sz="2200" dirty="0" err="1"/>
              <a:t>czy</a:t>
            </a:r>
            <a:r>
              <a:rPr lang="en-US" sz="2200" dirty="0"/>
              <a:t> </a:t>
            </a:r>
            <a:r>
              <a:rPr lang="en-US" sz="2200" dirty="0" err="1"/>
              <a:t>biotyczną</a:t>
            </a:r>
            <a:r>
              <a:rPr lang="en-US" sz="2200" dirty="0"/>
              <a:t>). </a:t>
            </a:r>
            <a:r>
              <a:rPr lang="en-US" sz="2200" dirty="0" err="1"/>
              <a:t>Polecany</a:t>
            </a:r>
            <a:r>
              <a:rPr lang="en-US" sz="2200" dirty="0"/>
              <a:t> jest </a:t>
            </a:r>
            <a:r>
              <a:rPr lang="en-US" sz="2200" dirty="0" err="1"/>
              <a:t>przy</a:t>
            </a:r>
            <a:r>
              <a:rPr lang="en-US" sz="2200" dirty="0"/>
              <a:t> </a:t>
            </a:r>
            <a:r>
              <a:rPr lang="en-US" sz="2200" dirty="0" err="1"/>
              <a:t>chorobach</a:t>
            </a:r>
            <a:r>
              <a:rPr lang="en-US" sz="2200" dirty="0"/>
              <a:t> </a:t>
            </a:r>
            <a:r>
              <a:rPr lang="en-US" sz="2200" dirty="0" err="1"/>
              <a:t>żołądka</a:t>
            </a:r>
            <a:r>
              <a:rPr lang="en-US" sz="2200" dirty="0"/>
              <a:t>, </a:t>
            </a:r>
            <a:r>
              <a:rPr lang="en-US" sz="2200" dirty="0" err="1"/>
              <a:t>zaburzeniach</a:t>
            </a:r>
            <a:r>
              <a:rPr lang="en-US" sz="2200" dirty="0"/>
              <a:t> </a:t>
            </a:r>
            <a:r>
              <a:rPr lang="en-US" sz="2200" dirty="0" err="1"/>
              <a:t>trawienia</a:t>
            </a:r>
            <a:r>
              <a:rPr lang="en-US" sz="2200" dirty="0"/>
              <a:t>, </a:t>
            </a:r>
            <a:r>
              <a:rPr lang="en-US" sz="2200" dirty="0" err="1"/>
              <a:t>chorobach</a:t>
            </a:r>
            <a:r>
              <a:rPr lang="en-US" sz="2200" dirty="0"/>
              <a:t> </a:t>
            </a:r>
            <a:r>
              <a:rPr lang="en-US" sz="2200" dirty="0" err="1"/>
              <a:t>jelit</a:t>
            </a:r>
            <a:r>
              <a:rPr lang="en-US" sz="2200" dirty="0"/>
              <a:t>, </a:t>
            </a:r>
            <a:r>
              <a:rPr lang="en-US" sz="2200" dirty="0" err="1"/>
              <a:t>skurczach</a:t>
            </a:r>
            <a:r>
              <a:rPr lang="en-US" sz="2200" dirty="0"/>
              <a:t> </a:t>
            </a:r>
            <a:r>
              <a:rPr lang="en-US" sz="2200" dirty="0" err="1"/>
              <a:t>żołądka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jelit</a:t>
            </a:r>
            <a:r>
              <a:rPr lang="en-US" sz="2200" dirty="0"/>
              <a:t> </a:t>
            </a:r>
            <a:r>
              <a:rPr lang="en-US" sz="2200" dirty="0" err="1"/>
              <a:t>oraz</a:t>
            </a:r>
            <a:r>
              <a:rPr lang="en-US" sz="2200" dirty="0"/>
              <a:t> </a:t>
            </a:r>
            <a:r>
              <a:rPr lang="en-US" sz="2200" dirty="0" err="1"/>
              <a:t>chorobach</a:t>
            </a:r>
            <a:r>
              <a:rPr lang="en-US" sz="2200" dirty="0"/>
              <a:t> </a:t>
            </a:r>
            <a:r>
              <a:rPr lang="en-US" sz="2200" dirty="0" err="1"/>
              <a:t>wątroby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dróg</a:t>
            </a:r>
            <a:r>
              <a:rPr lang="en-US" sz="2200" dirty="0"/>
              <a:t> </a:t>
            </a:r>
            <a:r>
              <a:rPr lang="en-US" sz="2200" dirty="0" err="1"/>
              <a:t>żółciowych</a:t>
            </a:r>
            <a:r>
              <a:rPr lang="en-US" sz="2200" dirty="0"/>
              <a:t>, a </a:t>
            </a:r>
            <a:r>
              <a:rPr lang="en-US" sz="2200" dirty="0" err="1"/>
              <a:t>także</a:t>
            </a:r>
            <a:r>
              <a:rPr lang="en-US" sz="2200" dirty="0"/>
              <a:t> </a:t>
            </a:r>
            <a:r>
              <a:rPr lang="en-US" sz="2200" dirty="0" err="1"/>
              <a:t>przy</a:t>
            </a:r>
            <a:r>
              <a:rPr lang="en-US" sz="2200" dirty="0"/>
              <a:t> </a:t>
            </a:r>
            <a:r>
              <a:rPr lang="en-US" sz="2200" dirty="0" err="1"/>
              <a:t>niedokrwistości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schorzeniach</a:t>
            </a:r>
            <a:r>
              <a:rPr lang="en-US" sz="2200" dirty="0"/>
              <a:t> </a:t>
            </a:r>
            <a:r>
              <a:rPr lang="en-US" sz="2200" dirty="0" err="1"/>
              <a:t>reumatycznych</a:t>
            </a:r>
            <a:r>
              <a:rPr lang="en-US" sz="2200" dirty="0"/>
              <a:t>. </a:t>
            </a:r>
            <a:r>
              <a:rPr lang="en-US" sz="2200" dirty="0" err="1"/>
              <a:t>Pomocny</a:t>
            </a:r>
            <a:r>
              <a:rPr lang="en-US" sz="2200" dirty="0"/>
              <a:t> w </a:t>
            </a:r>
            <a:r>
              <a:rPr lang="en-US" sz="2200" dirty="0" err="1"/>
              <a:t>stanach</a:t>
            </a:r>
            <a:r>
              <a:rPr lang="en-US" sz="2200" dirty="0"/>
              <a:t> </a:t>
            </a:r>
            <a:r>
              <a:rPr lang="en-US" sz="2200" dirty="0" err="1"/>
              <a:t>wyczerpania</a:t>
            </a:r>
            <a:r>
              <a:rPr lang="en-US" sz="2200" dirty="0"/>
              <a:t> </a:t>
            </a:r>
            <a:r>
              <a:rPr lang="en-US" sz="2200" dirty="0" err="1"/>
              <a:t>psychicznego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fizycznego</a:t>
            </a:r>
            <a:r>
              <a:rPr lang="en-US" sz="2200" dirty="0"/>
              <a:t>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C2DA81A-C535-4371-862B-AFF9D58D92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21" r="13049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8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C88ACEB-E234-418F-82B8-20B75F51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Nawłoć Pospolita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CCE4CA48-DA24-4997-9656-DA8ADC009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743" y="2286000"/>
            <a:ext cx="5793475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Miód</a:t>
            </a:r>
            <a:r>
              <a:rPr lang="en-US" sz="2200" dirty="0"/>
              <a:t> </a:t>
            </a:r>
            <a:r>
              <a:rPr lang="en-US" sz="2200" dirty="0" err="1"/>
              <a:t>nawłociowy</a:t>
            </a:r>
            <a:r>
              <a:rPr lang="en-US" sz="2200" dirty="0"/>
              <a:t> </a:t>
            </a:r>
            <a:r>
              <a:rPr lang="en-US" sz="2200" dirty="0" err="1"/>
              <a:t>pojawił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</a:t>
            </a:r>
            <a:r>
              <a:rPr lang="en-US" sz="2200" dirty="0" err="1"/>
              <a:t>sprzedaży</a:t>
            </a:r>
            <a:r>
              <a:rPr lang="en-US" sz="2200" dirty="0"/>
              <a:t> </a:t>
            </a:r>
            <a:r>
              <a:rPr lang="en-US" sz="2200" dirty="0" err="1"/>
              <a:t>nie</a:t>
            </a:r>
            <a:r>
              <a:rPr lang="en-US" sz="2200" dirty="0"/>
              <a:t> </a:t>
            </a:r>
            <a:r>
              <a:rPr lang="en-US" sz="2200" dirty="0" err="1"/>
              <a:t>tak</a:t>
            </a:r>
            <a:r>
              <a:rPr lang="en-US" sz="2200" dirty="0"/>
              <a:t> </a:t>
            </a:r>
            <a:r>
              <a:rPr lang="en-US" sz="2200" dirty="0" err="1"/>
              <a:t>dawno</a:t>
            </a:r>
            <a:r>
              <a:rPr lang="en-US" sz="2200" dirty="0"/>
              <a:t>. Ma </a:t>
            </a:r>
            <a:r>
              <a:rPr lang="en-US" sz="2200" dirty="0" err="1"/>
              <a:t>charakterystyczny</a:t>
            </a:r>
            <a:r>
              <a:rPr lang="en-US" sz="2200" dirty="0"/>
              <a:t> </a:t>
            </a:r>
            <a:r>
              <a:rPr lang="en-US" sz="2200" dirty="0" err="1"/>
              <a:t>kwaśnosłodki</a:t>
            </a:r>
            <a:r>
              <a:rPr lang="en-US" sz="2200" dirty="0"/>
              <a:t> </a:t>
            </a:r>
            <a:r>
              <a:rPr lang="en-US" sz="2200" dirty="0" err="1"/>
              <a:t>smak</a:t>
            </a:r>
            <a:r>
              <a:rPr lang="en-US" sz="2200" dirty="0"/>
              <a:t>, po </a:t>
            </a:r>
            <a:r>
              <a:rPr lang="en-US" sz="2200" dirty="0" err="1"/>
              <a:t>skrystalizowaniu</a:t>
            </a:r>
            <a:r>
              <a:rPr lang="en-US" sz="2200" dirty="0"/>
              <a:t> </a:t>
            </a:r>
            <a:r>
              <a:rPr lang="en-US" sz="2200" dirty="0" err="1"/>
              <a:t>mętnieje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przybiera</a:t>
            </a:r>
            <a:r>
              <a:rPr lang="en-US" sz="2200" dirty="0"/>
              <a:t> </a:t>
            </a:r>
            <a:r>
              <a:rPr lang="en-US" sz="2200" dirty="0" err="1"/>
              <a:t>jaśniejszą</a:t>
            </a:r>
            <a:r>
              <a:rPr lang="en-US" sz="2200" dirty="0"/>
              <a:t> </a:t>
            </a:r>
            <a:r>
              <a:rPr lang="en-US" sz="2200" dirty="0" err="1"/>
              <a:t>barwę</a:t>
            </a:r>
            <a:r>
              <a:rPr lang="en-US" sz="2200" dirty="0"/>
              <a:t>. </a:t>
            </a:r>
            <a:r>
              <a:rPr lang="en-US" sz="2200" dirty="0" err="1"/>
              <a:t>Odznacza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</a:t>
            </a:r>
            <a:r>
              <a:rPr lang="en-US" sz="2200" dirty="0" err="1"/>
              <a:t>wysoką</a:t>
            </a:r>
            <a:r>
              <a:rPr lang="en-US" sz="2200" dirty="0"/>
              <a:t> </a:t>
            </a:r>
            <a:r>
              <a:rPr lang="en-US" sz="2200" dirty="0" err="1"/>
              <a:t>aktywnością</a:t>
            </a:r>
            <a:r>
              <a:rPr lang="en-US" sz="2200" dirty="0"/>
              <a:t> </a:t>
            </a:r>
            <a:r>
              <a:rPr lang="en-US" sz="2200" dirty="0" err="1"/>
              <a:t>antybiotyczną</a:t>
            </a:r>
            <a:r>
              <a:rPr lang="en-US" sz="2200" dirty="0"/>
              <a:t>. </a:t>
            </a:r>
            <a:r>
              <a:rPr lang="en-US" sz="2200" dirty="0" err="1"/>
              <a:t>Polecany</a:t>
            </a:r>
            <a:r>
              <a:rPr lang="en-US" sz="2200" dirty="0"/>
              <a:t> jest </a:t>
            </a:r>
            <a:r>
              <a:rPr lang="en-US" sz="2200" dirty="0" err="1"/>
              <a:t>przy</a:t>
            </a:r>
            <a:r>
              <a:rPr lang="en-US" sz="2200" dirty="0"/>
              <a:t> </a:t>
            </a:r>
            <a:r>
              <a:rPr lang="en-US" sz="2200" dirty="0" err="1"/>
              <a:t>dolegliwościach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schorzeniach</a:t>
            </a:r>
            <a:r>
              <a:rPr lang="en-US" sz="2200" dirty="0"/>
              <a:t> </a:t>
            </a:r>
            <a:r>
              <a:rPr lang="en-US" sz="2200" dirty="0" err="1"/>
              <a:t>dróg</a:t>
            </a:r>
            <a:r>
              <a:rPr lang="en-US" sz="2200" dirty="0"/>
              <a:t> </a:t>
            </a:r>
            <a:r>
              <a:rPr lang="en-US" sz="2200" dirty="0" err="1"/>
              <a:t>moczowych</a:t>
            </a:r>
            <a:r>
              <a:rPr lang="en-US" sz="2200" dirty="0"/>
              <a:t>, </a:t>
            </a:r>
            <a:r>
              <a:rPr lang="en-US" sz="2200" dirty="0" err="1"/>
              <a:t>pęcherza</a:t>
            </a:r>
            <a:r>
              <a:rPr lang="en-US" sz="2200" dirty="0"/>
              <a:t>, </a:t>
            </a:r>
            <a:r>
              <a:rPr lang="en-US" sz="2200" dirty="0" err="1"/>
              <a:t>kamicy</a:t>
            </a:r>
            <a:r>
              <a:rPr lang="en-US" sz="2200" dirty="0"/>
              <a:t> </a:t>
            </a:r>
            <a:r>
              <a:rPr lang="en-US" sz="2200" dirty="0" err="1"/>
              <a:t>nerkowej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zapaleniu</a:t>
            </a:r>
            <a:r>
              <a:rPr lang="en-US" sz="2200" dirty="0"/>
              <a:t> </a:t>
            </a:r>
            <a:r>
              <a:rPr lang="en-US" sz="2200" dirty="0" err="1"/>
              <a:t>jelit</a:t>
            </a:r>
            <a:r>
              <a:rPr lang="en-US" sz="2200" dirty="0"/>
              <a:t>. </a:t>
            </a:r>
            <a:r>
              <a:rPr lang="en-US" sz="2200" dirty="0" err="1"/>
              <a:t>Pomocny</a:t>
            </a:r>
            <a:r>
              <a:rPr lang="en-US" sz="2200" dirty="0"/>
              <a:t> </a:t>
            </a:r>
            <a:r>
              <a:rPr lang="en-US" sz="2200" dirty="0" err="1"/>
              <a:t>przy</a:t>
            </a:r>
            <a:r>
              <a:rPr lang="en-US" sz="2200" dirty="0"/>
              <a:t> </a:t>
            </a:r>
            <a:r>
              <a:rPr lang="en-US" sz="2200" dirty="0" err="1"/>
              <a:t>leczeniu</a:t>
            </a:r>
            <a:r>
              <a:rPr lang="en-US" sz="2200" dirty="0"/>
              <a:t> </a:t>
            </a:r>
            <a:r>
              <a:rPr lang="en-US" sz="2200" dirty="0" err="1"/>
              <a:t>grypy</a:t>
            </a:r>
            <a:r>
              <a:rPr lang="en-US" sz="2200" dirty="0"/>
              <a:t>, </a:t>
            </a:r>
            <a:r>
              <a:rPr lang="en-US" sz="2200" dirty="0" err="1"/>
              <a:t>kataru</a:t>
            </a:r>
            <a:r>
              <a:rPr lang="en-US" sz="2200" dirty="0"/>
              <a:t>, </a:t>
            </a:r>
            <a:r>
              <a:rPr lang="en-US" sz="2200" dirty="0" err="1"/>
              <a:t>przeziębień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biegunek</a:t>
            </a:r>
            <a:r>
              <a:rPr lang="en-US" sz="2200" dirty="0"/>
              <a:t>. Jest </a:t>
            </a:r>
            <a:r>
              <a:rPr lang="en-US" sz="2200" dirty="0" err="1"/>
              <a:t>lubiany</a:t>
            </a:r>
            <a:r>
              <a:rPr lang="en-US" sz="2200" dirty="0"/>
              <a:t> </a:t>
            </a:r>
            <a:r>
              <a:rPr lang="en-US" sz="2200" dirty="0" err="1"/>
              <a:t>przez</a:t>
            </a:r>
            <a:r>
              <a:rPr lang="en-US" sz="2200" dirty="0"/>
              <a:t> </a:t>
            </a:r>
            <a:r>
              <a:rPr lang="en-US" sz="2200" dirty="0" err="1"/>
              <a:t>dzieci</a:t>
            </a:r>
            <a:r>
              <a:rPr lang="en-US" sz="2200" dirty="0"/>
              <a:t>.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CD55B7A-A40C-4C70-860F-0D8D3CCD76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990" r="29680"/>
          <a:stretch/>
        </p:blipFill>
        <p:spPr>
          <a:xfrm>
            <a:off x="7589854" y="10"/>
            <a:ext cx="46021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A84268F-E6A1-4AE4-8F0E-66CF1991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Kasztanowiec</a:t>
            </a:r>
            <a:endParaRPr lang="en-US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021F7AD-0C3C-440A-81BF-37E9D99FE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0824" y="2286000"/>
            <a:ext cx="6176776" cy="35814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 err="1"/>
              <a:t>Miód</a:t>
            </a:r>
            <a:r>
              <a:rPr lang="en-US" sz="2200" dirty="0"/>
              <a:t> </a:t>
            </a:r>
            <a:r>
              <a:rPr lang="en-US" sz="2200" dirty="0" err="1"/>
              <a:t>kasztanowy</a:t>
            </a:r>
            <a:r>
              <a:rPr lang="en-US" sz="2200" dirty="0"/>
              <a:t> </a:t>
            </a:r>
            <a:r>
              <a:rPr lang="en-US" sz="2200" dirty="0" err="1"/>
              <a:t>charakteryzuje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</a:t>
            </a:r>
            <a:r>
              <a:rPr lang="en-US" sz="2200" dirty="0" err="1"/>
              <a:t>dużą</a:t>
            </a:r>
            <a:r>
              <a:rPr lang="en-US" sz="2200" dirty="0"/>
              <a:t> </a:t>
            </a:r>
            <a:r>
              <a:rPr lang="en-US" sz="2200" dirty="0" err="1"/>
              <a:t>zawartością</a:t>
            </a:r>
            <a:r>
              <a:rPr lang="en-US" sz="2200" dirty="0"/>
              <a:t> </a:t>
            </a:r>
            <a:r>
              <a:rPr lang="en-US" sz="2200" dirty="0" err="1"/>
              <a:t>wapnia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minerałów</a:t>
            </a:r>
            <a:r>
              <a:rPr lang="en-US" sz="2200" dirty="0"/>
              <a:t>, </a:t>
            </a:r>
            <a:r>
              <a:rPr lang="en-US" sz="2200" dirty="0" err="1"/>
              <a:t>dlatego</a:t>
            </a:r>
            <a:r>
              <a:rPr lang="en-US" sz="2200" dirty="0"/>
              <a:t> </a:t>
            </a:r>
            <a:r>
              <a:rPr lang="en-US" sz="2200" dirty="0" err="1"/>
              <a:t>może</a:t>
            </a:r>
            <a:r>
              <a:rPr lang="en-US" sz="2200" dirty="0"/>
              <a:t> </a:t>
            </a:r>
            <a:r>
              <a:rPr lang="en-US" sz="2200" dirty="0" err="1"/>
              <a:t>być</a:t>
            </a:r>
            <a:r>
              <a:rPr lang="en-US" sz="2200" dirty="0"/>
              <a:t> </a:t>
            </a:r>
            <a:r>
              <a:rPr lang="en-US" sz="2200" dirty="0" err="1"/>
              <a:t>stosowany</a:t>
            </a:r>
            <a:r>
              <a:rPr lang="en-US" sz="2200" dirty="0"/>
              <a:t> w </a:t>
            </a:r>
            <a:r>
              <a:rPr lang="en-US" sz="2200" dirty="0" err="1"/>
              <a:t>celu</a:t>
            </a:r>
            <a:r>
              <a:rPr lang="en-US" sz="2200" dirty="0"/>
              <a:t> </a:t>
            </a:r>
            <a:r>
              <a:rPr lang="en-US" sz="2200" dirty="0" err="1"/>
              <a:t>uzupełnienia</a:t>
            </a:r>
            <a:r>
              <a:rPr lang="en-US" sz="2200" dirty="0"/>
              <a:t> </a:t>
            </a:r>
            <a:r>
              <a:rPr lang="en-US" sz="2200" dirty="0" err="1"/>
              <a:t>wszelkich</a:t>
            </a:r>
            <a:r>
              <a:rPr lang="en-US" sz="2200" dirty="0"/>
              <a:t> </a:t>
            </a:r>
            <a:r>
              <a:rPr lang="en-US" sz="2200" dirty="0" err="1"/>
              <a:t>niedoborów</a:t>
            </a:r>
            <a:r>
              <a:rPr lang="en-US" sz="2200" dirty="0"/>
              <a:t>. </a:t>
            </a:r>
            <a:r>
              <a:rPr lang="en-US" sz="2200" dirty="0" err="1"/>
              <a:t>Ponadto</a:t>
            </a:r>
            <a:r>
              <a:rPr lang="en-US" sz="2200" dirty="0"/>
              <a:t> </a:t>
            </a:r>
            <a:r>
              <a:rPr lang="en-US" sz="2200" dirty="0" err="1"/>
              <a:t>potwierdzono</a:t>
            </a:r>
            <a:r>
              <a:rPr lang="en-US" sz="2200" dirty="0"/>
              <a:t> </a:t>
            </a:r>
            <a:r>
              <a:rPr lang="en-US" sz="2200" dirty="0" err="1"/>
              <a:t>liczne</a:t>
            </a:r>
            <a:r>
              <a:rPr lang="en-US" sz="2200" dirty="0"/>
              <a:t> </a:t>
            </a:r>
            <a:r>
              <a:rPr lang="en-US" sz="2200" dirty="0" err="1"/>
              <a:t>właściwości</a:t>
            </a:r>
            <a:r>
              <a:rPr lang="en-US" sz="2200" dirty="0"/>
              <a:t> </a:t>
            </a:r>
            <a:r>
              <a:rPr lang="en-US" sz="2200" dirty="0" err="1"/>
              <a:t>przeciwdrobnoustrojowe</a:t>
            </a:r>
            <a:r>
              <a:rPr lang="en-US" sz="2200" dirty="0"/>
              <a:t>, co </a:t>
            </a:r>
            <a:r>
              <a:rPr lang="en-US" sz="2200" dirty="0" err="1"/>
              <a:t>zostało</a:t>
            </a:r>
            <a:r>
              <a:rPr lang="en-US" sz="2200" dirty="0"/>
              <a:t> </a:t>
            </a:r>
            <a:r>
              <a:rPr lang="en-US" sz="2200" dirty="0" err="1"/>
              <a:t>wykorzystane</a:t>
            </a:r>
            <a:r>
              <a:rPr lang="en-US" sz="2200" dirty="0"/>
              <a:t> w </a:t>
            </a:r>
            <a:r>
              <a:rPr lang="en-US" sz="2200" dirty="0" err="1"/>
              <a:t>nowoczesnym</a:t>
            </a:r>
            <a:r>
              <a:rPr lang="en-US" sz="2200" dirty="0"/>
              <a:t> </a:t>
            </a:r>
            <a:r>
              <a:rPr lang="en-US" sz="2200" dirty="0" err="1"/>
              <a:t>podejściu</a:t>
            </a:r>
            <a:r>
              <a:rPr lang="en-US" sz="2200" dirty="0"/>
              <a:t> do </a:t>
            </a:r>
            <a:r>
              <a:rPr lang="en-US" sz="2200" dirty="0" err="1"/>
              <a:t>leczenia</a:t>
            </a:r>
            <a:r>
              <a:rPr lang="en-US" sz="2200" dirty="0"/>
              <a:t> ran </a:t>
            </a:r>
            <a:r>
              <a:rPr lang="en-US" sz="2200" dirty="0" err="1"/>
              <a:t>wywołanych</a:t>
            </a:r>
            <a:r>
              <a:rPr lang="en-US" sz="2200" dirty="0"/>
              <a:t> </a:t>
            </a:r>
            <a:r>
              <a:rPr lang="en-US" sz="2200" dirty="0" err="1"/>
              <a:t>bakteriami</a:t>
            </a:r>
            <a:r>
              <a:rPr lang="en-US" sz="2200" dirty="0"/>
              <a:t> o </a:t>
            </a:r>
            <a:r>
              <a:rPr lang="en-US" sz="2200" dirty="0" err="1"/>
              <a:t>wysokiej</a:t>
            </a:r>
            <a:r>
              <a:rPr lang="en-US" sz="2200" dirty="0"/>
              <a:t> </a:t>
            </a:r>
            <a:r>
              <a:rPr lang="en-US" sz="2200" dirty="0" err="1"/>
              <a:t>oporności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antybiotyki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19722AD-B394-4839-9B23-287EC17253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0996" y="3589443"/>
            <a:ext cx="3318856" cy="29199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C95829B-292F-4B39-AE4A-847635730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51" y="19412"/>
            <a:ext cx="2544745" cy="340958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04184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26FF4DF-B0C6-4D0F-827D-E09BDB68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64" y="685800"/>
            <a:ext cx="7705164" cy="1485900"/>
          </a:xfrm>
        </p:spPr>
        <p:txBody>
          <a:bodyPr>
            <a:normAutofit fontScale="90000"/>
          </a:bodyPr>
          <a:lstStyle/>
          <a:p>
            <a:br>
              <a:rPr lang="pl-PL" sz="3400" i="1" dirty="0"/>
            </a:br>
            <a:r>
              <a:rPr lang="pl-PL" sz="3400" i="1" dirty="0"/>
              <a:t>                Prezentacja wykonana przez:</a:t>
            </a:r>
            <a:br>
              <a:rPr lang="pl-PL" sz="3400" i="1" dirty="0"/>
            </a:br>
            <a:endParaRPr lang="pl-PL" sz="34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6"/>
            <a:ext cx="304441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81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7D5E3D-E39F-4659-ACD8-7475E366A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864" y="2286000"/>
            <a:ext cx="7705164" cy="35814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2200" i="1" dirty="0"/>
              <a:t>Wiktorię Skotnicką,</a:t>
            </a:r>
          </a:p>
          <a:p>
            <a:pPr>
              <a:buFontTx/>
              <a:buChar char="-"/>
            </a:pPr>
            <a:r>
              <a:rPr lang="pl-PL" sz="2200" i="1" dirty="0"/>
              <a:t>Paulinę Wiszyńską,</a:t>
            </a:r>
          </a:p>
          <a:p>
            <a:pPr>
              <a:buFontTx/>
              <a:buChar char="-"/>
            </a:pPr>
            <a:r>
              <a:rPr lang="pl-PL" sz="2200" i="1" dirty="0"/>
              <a:t>Mikołaja Brzyskiego,</a:t>
            </a:r>
          </a:p>
          <a:p>
            <a:pPr>
              <a:buFontTx/>
              <a:buChar char="-"/>
            </a:pPr>
            <a:r>
              <a:rPr lang="pl-PL" sz="2200" i="1" dirty="0"/>
              <a:t>Magdalenę Stawarz,</a:t>
            </a:r>
          </a:p>
          <a:p>
            <a:pPr>
              <a:buFontTx/>
              <a:buChar char="-"/>
            </a:pPr>
            <a:r>
              <a:rPr lang="pl-PL" sz="2200" i="1" dirty="0"/>
              <a:t>Michała </a:t>
            </a:r>
            <a:r>
              <a:rPr lang="pl-PL" sz="2200" i="1" dirty="0" err="1"/>
              <a:t>Sotę</a:t>
            </a:r>
            <a:r>
              <a:rPr lang="pl-PL" sz="22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2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A6B848-32D3-4CAE-9310-AA4112D2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Lipa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B5CF75-1D64-4EC3-81AF-2DFA8FC0B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200" dirty="0" err="1"/>
              <a:t>Głównie</a:t>
            </a:r>
            <a:r>
              <a:rPr lang="en-US" sz="2200" dirty="0"/>
              <a:t> za </a:t>
            </a:r>
            <a:r>
              <a:rPr lang="en-US" sz="2200" dirty="0" err="1"/>
              <a:t>sprawą</a:t>
            </a:r>
            <a:r>
              <a:rPr lang="en-US" sz="2200" dirty="0"/>
              <a:t> </a:t>
            </a:r>
            <a:r>
              <a:rPr lang="en-US" sz="2200" dirty="0" err="1"/>
              <a:t>zawartości</a:t>
            </a:r>
            <a:r>
              <a:rPr lang="en-US" sz="2200" dirty="0"/>
              <a:t> </a:t>
            </a:r>
            <a:r>
              <a:rPr lang="en-US" sz="2200" dirty="0" err="1"/>
              <a:t>olejku</a:t>
            </a:r>
            <a:r>
              <a:rPr lang="en-US" sz="2200" dirty="0"/>
              <a:t> </a:t>
            </a:r>
            <a:r>
              <a:rPr lang="en-US" sz="2200" dirty="0" err="1"/>
              <a:t>eterycznego</a:t>
            </a:r>
            <a:r>
              <a:rPr lang="en-US" sz="2200" dirty="0"/>
              <a:t> </a:t>
            </a:r>
            <a:r>
              <a:rPr lang="en-US" sz="2200" dirty="0" err="1"/>
              <a:t>miód</a:t>
            </a:r>
            <a:r>
              <a:rPr lang="en-US" sz="2200" dirty="0"/>
              <a:t> ma </a:t>
            </a:r>
            <a:r>
              <a:rPr lang="en-US" sz="2200" dirty="0" err="1"/>
              <a:t>działanie</a:t>
            </a:r>
            <a:r>
              <a:rPr lang="en-US" sz="2200" dirty="0"/>
              <a:t> </a:t>
            </a:r>
            <a:r>
              <a:rPr lang="en-US" sz="2200" dirty="0" err="1"/>
              <a:t>napotne</a:t>
            </a:r>
            <a:r>
              <a:rPr lang="en-US" sz="2200" dirty="0"/>
              <a:t>, </a:t>
            </a:r>
            <a:r>
              <a:rPr lang="en-US" sz="2200" dirty="0" err="1"/>
              <a:t>obniżające</a:t>
            </a:r>
            <a:r>
              <a:rPr lang="en-US" sz="2200" dirty="0"/>
              <a:t> </a:t>
            </a:r>
            <a:r>
              <a:rPr lang="en-US" sz="2200" dirty="0" err="1"/>
              <a:t>gorączkę</a:t>
            </a:r>
            <a:r>
              <a:rPr lang="en-US" sz="2200" dirty="0"/>
              <a:t>, </a:t>
            </a:r>
            <a:r>
              <a:rPr lang="en-US" sz="2200" dirty="0" err="1"/>
              <a:t>wykrztuśne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antyseptyczne</a:t>
            </a:r>
            <a:r>
              <a:rPr lang="en-US" sz="2200" dirty="0"/>
              <a:t> – </a:t>
            </a:r>
            <a:r>
              <a:rPr lang="en-US" sz="2200" dirty="0" err="1"/>
              <a:t>przeciwbakteryjne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przeciwgrzybicze</a:t>
            </a:r>
            <a:r>
              <a:rPr lang="en-US" sz="2200" dirty="0"/>
              <a:t>. </a:t>
            </a:r>
            <a:r>
              <a:rPr lang="en-US" sz="2200" dirty="0" err="1"/>
              <a:t>Regularne</a:t>
            </a:r>
            <a:r>
              <a:rPr lang="en-US" sz="2200" dirty="0"/>
              <a:t> </a:t>
            </a:r>
            <a:r>
              <a:rPr lang="en-US" sz="2200" dirty="0" err="1"/>
              <a:t>spożywanie</a:t>
            </a:r>
            <a:r>
              <a:rPr lang="en-US" sz="2200" dirty="0"/>
              <a:t> </a:t>
            </a:r>
            <a:r>
              <a:rPr lang="en-US" sz="2200" dirty="0" err="1"/>
              <a:t>miodu</a:t>
            </a:r>
            <a:r>
              <a:rPr lang="en-US" sz="2200" dirty="0"/>
              <a:t> </a:t>
            </a:r>
            <a:r>
              <a:rPr lang="en-US" sz="2200" dirty="0" err="1"/>
              <a:t>lipowego</a:t>
            </a:r>
            <a:r>
              <a:rPr lang="en-US" sz="2200" dirty="0"/>
              <a:t> </a:t>
            </a:r>
            <a:r>
              <a:rPr lang="en-US" sz="2200" dirty="0" err="1"/>
              <a:t>może</a:t>
            </a:r>
            <a:r>
              <a:rPr lang="en-US" sz="2200" dirty="0"/>
              <a:t> </a:t>
            </a:r>
            <a:r>
              <a:rPr lang="en-US" sz="2200" dirty="0" err="1"/>
              <a:t>wzmacniać</a:t>
            </a:r>
            <a:r>
              <a:rPr lang="en-US" sz="2200" dirty="0"/>
              <a:t> </a:t>
            </a:r>
            <a:r>
              <a:rPr lang="en-US" sz="2200" dirty="0" err="1"/>
              <a:t>odporność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zmniejszać</a:t>
            </a:r>
            <a:r>
              <a:rPr lang="en-US" sz="2200" dirty="0"/>
              <a:t> </a:t>
            </a:r>
            <a:r>
              <a:rPr lang="en-US" sz="2200" dirty="0" err="1"/>
              <a:t>częstotliwość</a:t>
            </a:r>
            <a:r>
              <a:rPr lang="en-US" sz="2200" dirty="0"/>
              <a:t> </a:t>
            </a:r>
            <a:r>
              <a:rPr lang="en-US" sz="2200" dirty="0" err="1"/>
              <a:t>zapadania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infekcje</a:t>
            </a:r>
            <a:r>
              <a:rPr lang="en-US" sz="2200" dirty="0"/>
              <a:t>. </a:t>
            </a:r>
            <a:r>
              <a:rPr lang="en-US" sz="2200" dirty="0" err="1"/>
              <a:t>Olejek</a:t>
            </a:r>
            <a:r>
              <a:rPr lang="en-US" sz="2200" dirty="0"/>
              <a:t> </a:t>
            </a:r>
            <a:r>
              <a:rPr lang="en-US" sz="2200" dirty="0" err="1"/>
              <a:t>lipowy</a:t>
            </a:r>
            <a:r>
              <a:rPr lang="en-US" sz="2200" dirty="0"/>
              <a:t> ma </a:t>
            </a:r>
            <a:r>
              <a:rPr lang="en-US" sz="2200" dirty="0" err="1"/>
              <a:t>ponadto</a:t>
            </a:r>
            <a:r>
              <a:rPr lang="en-US" sz="2200" dirty="0"/>
              <a:t> </a:t>
            </a:r>
            <a:r>
              <a:rPr lang="en-US" sz="2200" dirty="0" err="1"/>
              <a:t>kojące</a:t>
            </a:r>
            <a:r>
              <a:rPr lang="en-US" sz="2200" dirty="0"/>
              <a:t> </a:t>
            </a:r>
            <a:r>
              <a:rPr lang="en-US" sz="2200" dirty="0" err="1"/>
              <a:t>działanie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układ</a:t>
            </a:r>
            <a:r>
              <a:rPr lang="en-US" sz="2200" dirty="0"/>
              <a:t> </a:t>
            </a:r>
            <a:r>
              <a:rPr lang="en-US" sz="2200" dirty="0" err="1"/>
              <a:t>nerwowy</a:t>
            </a:r>
            <a:r>
              <a:rPr lang="en-US" sz="2200" dirty="0"/>
              <a:t>, </a:t>
            </a:r>
            <a:r>
              <a:rPr lang="en-US" sz="2200" dirty="0" err="1"/>
              <a:t>łagodzi</a:t>
            </a:r>
            <a:r>
              <a:rPr lang="en-US" sz="2200" dirty="0"/>
              <a:t> </a:t>
            </a:r>
            <a:r>
              <a:rPr lang="en-US" sz="2200" dirty="0" err="1"/>
              <a:t>napięcia</a:t>
            </a:r>
            <a:r>
              <a:rPr lang="en-US" sz="2200" dirty="0"/>
              <a:t>, ma </a:t>
            </a:r>
            <a:r>
              <a:rPr lang="en-US" sz="2200" dirty="0" err="1"/>
              <a:t>pozytywny</a:t>
            </a:r>
            <a:r>
              <a:rPr lang="en-US" sz="2200" dirty="0"/>
              <a:t> </a:t>
            </a:r>
            <a:r>
              <a:rPr lang="en-US" sz="2200" dirty="0" err="1"/>
              <a:t>wpływ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koncentrację</a:t>
            </a:r>
            <a:r>
              <a:rPr lang="en-US" sz="2200" dirty="0"/>
              <a:t>, a </a:t>
            </a:r>
            <a:r>
              <a:rPr lang="en-US" sz="2200" dirty="0" err="1"/>
              <a:t>częste</a:t>
            </a:r>
            <a:r>
              <a:rPr lang="en-US" sz="2200" dirty="0"/>
              <a:t> </a:t>
            </a:r>
            <a:r>
              <a:rPr lang="en-US" sz="2200" dirty="0" err="1"/>
              <a:t>spożywanie</a:t>
            </a:r>
            <a:r>
              <a:rPr lang="en-US" sz="2200" dirty="0"/>
              <a:t> </a:t>
            </a:r>
            <a:r>
              <a:rPr lang="en-US" sz="2200" dirty="0" err="1"/>
              <a:t>miodu</a:t>
            </a:r>
            <a:r>
              <a:rPr lang="en-US" sz="2200" dirty="0"/>
              <a:t> </a:t>
            </a:r>
            <a:r>
              <a:rPr lang="en-US" sz="2200" dirty="0" err="1"/>
              <a:t>lipowego</a:t>
            </a:r>
            <a:r>
              <a:rPr lang="en-US" sz="2200" dirty="0"/>
              <a:t> </a:t>
            </a:r>
            <a:r>
              <a:rPr lang="en-US" sz="2200" dirty="0" err="1"/>
              <a:t>redukuje</a:t>
            </a:r>
            <a:r>
              <a:rPr lang="en-US" sz="2200" dirty="0"/>
              <a:t> problem </a:t>
            </a:r>
            <a:r>
              <a:rPr lang="en-US" sz="2200" dirty="0" err="1"/>
              <a:t>bezsenności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obniża</a:t>
            </a:r>
            <a:r>
              <a:rPr lang="en-US" sz="2200" dirty="0"/>
              <a:t> </a:t>
            </a:r>
            <a:r>
              <a:rPr lang="en-US" sz="2200" dirty="0" err="1"/>
              <a:t>poziom</a:t>
            </a:r>
            <a:r>
              <a:rPr lang="en-US" sz="2200" dirty="0"/>
              <a:t> </a:t>
            </a:r>
            <a:r>
              <a:rPr lang="en-US" sz="2200" dirty="0" err="1"/>
              <a:t>codziennego</a:t>
            </a:r>
            <a:r>
              <a:rPr lang="en-US" sz="2200" dirty="0"/>
              <a:t> </a:t>
            </a:r>
            <a:r>
              <a:rPr lang="en-US" sz="2200" dirty="0" err="1"/>
              <a:t>stresu</a:t>
            </a:r>
            <a:r>
              <a:rPr lang="en-US" sz="2200" dirty="0"/>
              <a:t>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430893E-1A26-4F17-9A09-5C61C0BC59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356" r="13838" b="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6421D4F-8DCB-43A9-9892-A31D791DF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4" r="11665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04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43C55A-94F3-4DD4-A168-8010A516C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Rzepak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C68789-F23E-461B-8225-859E42A2F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743" y="2286000"/>
            <a:ext cx="5793475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Przede</a:t>
            </a:r>
            <a:r>
              <a:rPr lang="en-US" sz="2200" dirty="0"/>
              <a:t> </a:t>
            </a:r>
            <a:r>
              <a:rPr lang="en-US" sz="2200" dirty="0" err="1"/>
              <a:t>wszystkim</a:t>
            </a:r>
            <a:r>
              <a:rPr lang="en-US" sz="2200" dirty="0"/>
              <a:t> </a:t>
            </a:r>
            <a:r>
              <a:rPr lang="en-US" sz="2200" dirty="0" err="1"/>
              <a:t>wysoka</a:t>
            </a:r>
            <a:r>
              <a:rPr lang="en-US" sz="2200" dirty="0"/>
              <a:t> </a:t>
            </a:r>
            <a:r>
              <a:rPr lang="en-US" sz="2200" dirty="0" err="1"/>
              <a:t>zawartość</a:t>
            </a:r>
            <a:r>
              <a:rPr lang="en-US" sz="2200" dirty="0"/>
              <a:t> </a:t>
            </a:r>
            <a:r>
              <a:rPr lang="en-US" sz="2200" dirty="0" err="1"/>
              <a:t>glukozy</a:t>
            </a:r>
            <a:r>
              <a:rPr lang="en-US" sz="2200" dirty="0"/>
              <a:t> </a:t>
            </a:r>
            <a:r>
              <a:rPr lang="en-US" sz="2200" dirty="0" err="1"/>
              <a:t>sprawia</a:t>
            </a:r>
            <a:r>
              <a:rPr lang="en-US" sz="2200" dirty="0"/>
              <a:t>, </a:t>
            </a:r>
            <a:r>
              <a:rPr lang="en-US" sz="2200" dirty="0" err="1"/>
              <a:t>że</a:t>
            </a:r>
            <a:r>
              <a:rPr lang="en-US" sz="2200" dirty="0"/>
              <a:t> </a:t>
            </a:r>
            <a:r>
              <a:rPr lang="en-US" sz="2200" dirty="0" err="1"/>
              <a:t>miód</a:t>
            </a:r>
            <a:r>
              <a:rPr lang="en-US" sz="2200" dirty="0"/>
              <a:t> </a:t>
            </a:r>
            <a:r>
              <a:rPr lang="en-US" sz="2200" dirty="0" err="1"/>
              <a:t>rzepakowy</a:t>
            </a:r>
            <a:r>
              <a:rPr lang="en-US" sz="2200" dirty="0"/>
              <a:t> </a:t>
            </a:r>
            <a:r>
              <a:rPr lang="en-US" sz="2200" dirty="0" err="1"/>
              <a:t>idealnie</a:t>
            </a:r>
            <a:r>
              <a:rPr lang="en-US" sz="2200" dirty="0"/>
              <a:t> </a:t>
            </a:r>
            <a:r>
              <a:rPr lang="en-US" sz="2200" dirty="0" err="1"/>
              <a:t>nadaje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</a:t>
            </a:r>
            <a:r>
              <a:rPr lang="en-US" sz="2200" dirty="0" err="1"/>
              <a:t>jako</a:t>
            </a:r>
            <a:r>
              <a:rPr lang="en-US" sz="2200" dirty="0"/>
              <a:t> </a:t>
            </a:r>
            <a:r>
              <a:rPr lang="en-US" sz="2200" dirty="0" err="1"/>
              <a:t>źródło</a:t>
            </a:r>
            <a:r>
              <a:rPr lang="en-US" sz="2200" dirty="0"/>
              <a:t> </a:t>
            </a:r>
            <a:r>
              <a:rPr lang="en-US" sz="2200" dirty="0" err="1"/>
              <a:t>dobrze</a:t>
            </a:r>
            <a:r>
              <a:rPr lang="en-US" sz="2200" dirty="0"/>
              <a:t> </a:t>
            </a:r>
            <a:r>
              <a:rPr lang="en-US" sz="2200" dirty="0" err="1"/>
              <a:t>przyswajalnej</a:t>
            </a:r>
            <a:r>
              <a:rPr lang="en-US" sz="2200" dirty="0"/>
              <a:t> </a:t>
            </a:r>
            <a:r>
              <a:rPr lang="en-US" sz="2200" dirty="0" err="1"/>
              <a:t>energii</a:t>
            </a:r>
            <a:r>
              <a:rPr lang="en-US" sz="2200" dirty="0"/>
              <a:t> </a:t>
            </a:r>
            <a:r>
              <a:rPr lang="en-US" sz="2200" dirty="0" err="1"/>
              <a:t>dla</a:t>
            </a:r>
            <a:r>
              <a:rPr lang="en-US" sz="2200" dirty="0"/>
              <a:t> </a:t>
            </a:r>
            <a:r>
              <a:rPr lang="en-US" sz="2200" dirty="0" err="1"/>
              <a:t>osób</a:t>
            </a:r>
            <a:r>
              <a:rPr lang="en-US" sz="2200" dirty="0"/>
              <a:t> </a:t>
            </a:r>
            <a:r>
              <a:rPr lang="en-US" sz="2200" dirty="0" err="1"/>
              <a:t>obciążonych</a:t>
            </a:r>
            <a:r>
              <a:rPr lang="en-US" sz="2200" dirty="0"/>
              <a:t> </a:t>
            </a:r>
            <a:r>
              <a:rPr lang="en-US" sz="2200" dirty="0" err="1"/>
              <a:t>wysokim</a:t>
            </a:r>
            <a:r>
              <a:rPr lang="en-US" sz="2200" dirty="0"/>
              <a:t> </a:t>
            </a:r>
            <a:r>
              <a:rPr lang="en-US" sz="2200" dirty="0" err="1"/>
              <a:t>wysiłkiem</a:t>
            </a:r>
            <a:r>
              <a:rPr lang="en-US" sz="2200" dirty="0"/>
              <a:t>, </a:t>
            </a:r>
            <a:r>
              <a:rPr lang="en-US" sz="2200" dirty="0" err="1"/>
              <a:t>zarówno</a:t>
            </a:r>
            <a:r>
              <a:rPr lang="en-US" sz="2200" dirty="0"/>
              <a:t> </a:t>
            </a:r>
            <a:r>
              <a:rPr lang="en-US" sz="2200" dirty="0" err="1"/>
              <a:t>psychicznym</a:t>
            </a:r>
            <a:r>
              <a:rPr lang="en-US" sz="2200" dirty="0"/>
              <a:t>, </a:t>
            </a:r>
            <a:r>
              <a:rPr lang="en-US" sz="2200" dirty="0" err="1"/>
              <a:t>jak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fizycznym</a:t>
            </a:r>
            <a:r>
              <a:rPr lang="en-US" sz="2200" dirty="0"/>
              <a:t>, a </a:t>
            </a:r>
            <a:r>
              <a:rPr lang="en-US" sz="2200" dirty="0" err="1"/>
              <a:t>także</a:t>
            </a:r>
            <a:r>
              <a:rPr lang="en-US" sz="2200" dirty="0"/>
              <a:t> </a:t>
            </a:r>
            <a:r>
              <a:rPr lang="en-US" sz="2200" dirty="0" err="1"/>
              <a:t>dla</a:t>
            </a:r>
            <a:r>
              <a:rPr lang="en-US" sz="2200" dirty="0"/>
              <a:t> </a:t>
            </a:r>
            <a:r>
              <a:rPr lang="en-US" sz="2200" dirty="0" err="1"/>
              <a:t>rekonwalescentów</a:t>
            </a:r>
            <a:r>
              <a:rPr lang="en-US" sz="2200" dirty="0"/>
              <a:t>.</a:t>
            </a:r>
          </a:p>
          <a:p>
            <a:endParaRPr lang="en-US" dirty="0"/>
          </a:p>
        </p:txBody>
      </p:sp>
      <p:pic>
        <p:nvPicPr>
          <p:cNvPr id="5" name="Symbol zastępczy zawartości 4" descr="Obraz zawierający kwiat, roślina, zewnętrzne, trawa&#10;&#10;Opis wygenerowany automatycznie">
            <a:extLst>
              <a:ext uri="{FF2B5EF4-FFF2-40B4-BE49-F238E27FC236}">
                <a16:creationId xmlns:a16="http://schemas.microsoft.com/office/drawing/2014/main" id="{EB7B8CD6-174E-4573-8376-79364A521A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26329" r="28877" b="-1"/>
          <a:stretch/>
        </p:blipFill>
        <p:spPr>
          <a:xfrm>
            <a:off x="7589854" y="10"/>
            <a:ext cx="46021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16B9BC-298E-4185-9AF8-8E84153F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631373"/>
            <a:ext cx="4018839" cy="20356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       </a:t>
            </a:r>
            <a:r>
              <a:rPr lang="en-US" dirty="0"/>
              <a:t>Malina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CDD18F-9D33-45B5-9C10-1B80294AC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7261" y="2079171"/>
            <a:ext cx="4010296" cy="347254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200" dirty="0" err="1"/>
              <a:t>Pomocny</a:t>
            </a:r>
            <a:r>
              <a:rPr lang="en-US" sz="2200" dirty="0"/>
              <a:t> w </a:t>
            </a:r>
            <a:r>
              <a:rPr lang="en-US" sz="2200" dirty="0" err="1"/>
              <a:t>leczeniu</a:t>
            </a:r>
            <a:r>
              <a:rPr lang="en-US" sz="2200" dirty="0"/>
              <a:t> </a:t>
            </a:r>
            <a:r>
              <a:rPr lang="en-US" sz="2200" dirty="0" err="1"/>
              <a:t>wątroby</a:t>
            </a:r>
            <a:r>
              <a:rPr lang="en-US" sz="2200" dirty="0"/>
              <a:t>, </a:t>
            </a:r>
            <a:r>
              <a:rPr lang="en-US" sz="2200" dirty="0" err="1"/>
              <a:t>trzustki</a:t>
            </a:r>
            <a:r>
              <a:rPr lang="en-US" sz="2200" dirty="0"/>
              <a:t>, </a:t>
            </a:r>
            <a:r>
              <a:rPr lang="en-US" sz="2200" dirty="0" err="1"/>
              <a:t>nerek</a:t>
            </a:r>
            <a:r>
              <a:rPr lang="en-US" sz="2200" dirty="0"/>
              <a:t>, </a:t>
            </a:r>
            <a:r>
              <a:rPr lang="en-US" sz="2200" dirty="0" err="1"/>
              <a:t>dróg</a:t>
            </a:r>
            <a:r>
              <a:rPr lang="en-US" sz="2200" dirty="0"/>
              <a:t> </a:t>
            </a:r>
            <a:r>
              <a:rPr lang="en-US" sz="2200" dirty="0" err="1"/>
              <a:t>żółciowych</a:t>
            </a:r>
            <a:r>
              <a:rPr lang="en-US" sz="2200" dirty="0"/>
              <a:t>, </a:t>
            </a:r>
            <a:r>
              <a:rPr lang="en-US" sz="2200" dirty="0" err="1"/>
              <a:t>układu</a:t>
            </a:r>
            <a:r>
              <a:rPr lang="en-US" sz="2200" dirty="0"/>
              <a:t> </a:t>
            </a:r>
            <a:r>
              <a:rPr lang="en-US" sz="2200" dirty="0" err="1"/>
              <a:t>pokarmowego</a:t>
            </a:r>
            <a:r>
              <a:rPr lang="en-US" sz="2200" dirty="0"/>
              <a:t>, </a:t>
            </a:r>
            <a:r>
              <a:rPr lang="en-US" sz="2200" dirty="0" err="1"/>
              <a:t>wrzodów</a:t>
            </a:r>
            <a:r>
              <a:rPr lang="en-US" sz="2200" dirty="0"/>
              <a:t> </a:t>
            </a:r>
            <a:r>
              <a:rPr lang="en-US" sz="2200" dirty="0" err="1"/>
              <a:t>żołądka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dwunastnicy</a:t>
            </a:r>
            <a:r>
              <a:rPr lang="en-US" sz="2200" dirty="0"/>
              <a:t>, </a:t>
            </a:r>
            <a:r>
              <a:rPr lang="en-US" sz="2200" dirty="0" err="1"/>
              <a:t>niewydolności</a:t>
            </a:r>
            <a:r>
              <a:rPr lang="en-US" sz="2200" dirty="0"/>
              <a:t> </a:t>
            </a:r>
            <a:r>
              <a:rPr lang="en-US" sz="2200" dirty="0" err="1"/>
              <a:t>mięśnia</a:t>
            </a:r>
            <a:r>
              <a:rPr lang="en-US" sz="2200" dirty="0"/>
              <a:t> </a:t>
            </a:r>
            <a:r>
              <a:rPr lang="en-US" sz="2200" dirty="0" err="1"/>
              <a:t>sercowego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miażdżycy</a:t>
            </a:r>
            <a:r>
              <a:rPr lang="en-US" sz="2200" dirty="0"/>
              <a:t>. </a:t>
            </a:r>
            <a:r>
              <a:rPr lang="en-US" sz="2200" dirty="0" err="1"/>
              <a:t>Obniża</a:t>
            </a:r>
            <a:r>
              <a:rPr lang="en-US" sz="2200" dirty="0"/>
              <a:t> </a:t>
            </a:r>
            <a:r>
              <a:rPr lang="en-US" sz="2200" dirty="0" err="1"/>
              <a:t>ciśnienie</a:t>
            </a:r>
            <a:r>
              <a:rPr lang="en-US" sz="2200" dirty="0"/>
              <a:t> </a:t>
            </a:r>
            <a:r>
              <a:rPr lang="en-US" sz="2200" dirty="0" err="1"/>
              <a:t>tętnicze</a:t>
            </a:r>
            <a:r>
              <a:rPr lang="en-US" sz="2200" dirty="0"/>
              <a:t> </a:t>
            </a:r>
            <a:r>
              <a:rPr lang="en-US" sz="2200" dirty="0" err="1"/>
              <a:t>krwi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wyrównuje</a:t>
            </a:r>
            <a:r>
              <a:rPr lang="en-US" sz="2200" dirty="0"/>
              <a:t> </a:t>
            </a:r>
            <a:r>
              <a:rPr lang="en-US" sz="2200" dirty="0" err="1"/>
              <a:t>niedobory</a:t>
            </a:r>
            <a:r>
              <a:rPr lang="en-US" sz="2200" dirty="0"/>
              <a:t> </a:t>
            </a:r>
            <a:r>
              <a:rPr lang="en-US" sz="2200" dirty="0" err="1"/>
              <a:t>potasu</a:t>
            </a:r>
            <a:r>
              <a:rPr lang="en-US" sz="2200" dirty="0"/>
              <a:t> w </a:t>
            </a:r>
            <a:r>
              <a:rPr lang="en-US" sz="2200" dirty="0" err="1"/>
              <a:t>organizmie</a:t>
            </a:r>
            <a:r>
              <a:rPr lang="en-US" sz="2200" dirty="0"/>
              <a:t>. </a:t>
            </a:r>
            <a:r>
              <a:rPr lang="en-US" sz="2200" dirty="0" err="1"/>
              <a:t>Skuteczny</a:t>
            </a:r>
            <a:r>
              <a:rPr lang="en-US" sz="2200" dirty="0"/>
              <a:t> </a:t>
            </a:r>
            <a:r>
              <a:rPr lang="en-US" sz="2200" dirty="0" err="1"/>
              <a:t>także</a:t>
            </a:r>
            <a:r>
              <a:rPr lang="en-US" sz="2200" dirty="0"/>
              <a:t> </a:t>
            </a:r>
            <a:r>
              <a:rPr lang="en-US" sz="2200" dirty="0" err="1"/>
              <a:t>przy</a:t>
            </a:r>
            <a:r>
              <a:rPr lang="en-US" sz="2200" dirty="0"/>
              <a:t> </a:t>
            </a:r>
            <a:r>
              <a:rPr lang="en-US" sz="2200" dirty="0" err="1"/>
              <a:t>stanach</a:t>
            </a:r>
            <a:r>
              <a:rPr lang="en-US" sz="2200" dirty="0"/>
              <a:t> </a:t>
            </a:r>
            <a:r>
              <a:rPr lang="en-US" sz="2200" dirty="0" err="1"/>
              <a:t>zapalnych</a:t>
            </a:r>
            <a:r>
              <a:rPr lang="en-US" sz="2200" dirty="0"/>
              <a:t> </a:t>
            </a:r>
            <a:r>
              <a:rPr lang="en-US" sz="2200" dirty="0" err="1"/>
              <a:t>dróg</a:t>
            </a:r>
            <a:r>
              <a:rPr lang="en-US" sz="2200" dirty="0"/>
              <a:t> </a:t>
            </a:r>
            <a:r>
              <a:rPr lang="en-US" sz="2200" dirty="0" err="1"/>
              <a:t>oddechowych</a:t>
            </a:r>
            <a:r>
              <a:rPr lang="en-US" sz="2200" dirty="0"/>
              <a:t> </a:t>
            </a:r>
            <a:r>
              <a:rPr lang="en-US" sz="2200" dirty="0" err="1"/>
              <a:t>oraz</a:t>
            </a:r>
            <a:r>
              <a:rPr lang="en-US" sz="2200" dirty="0"/>
              <a:t> </a:t>
            </a:r>
            <a:r>
              <a:rPr lang="en-US" sz="2200" dirty="0" err="1"/>
              <a:t>przyspiesza</a:t>
            </a:r>
            <a:r>
              <a:rPr lang="en-US" sz="2200" dirty="0"/>
              <a:t> </a:t>
            </a:r>
            <a:r>
              <a:rPr lang="en-US" sz="2200" dirty="0" err="1"/>
              <a:t>gojenie</a:t>
            </a:r>
            <a:r>
              <a:rPr lang="en-US" sz="2200" dirty="0"/>
              <a:t> ran.</a:t>
            </a:r>
          </a:p>
          <a:p>
            <a:endParaRPr lang="en-US" sz="15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DE783AA-70A5-411B-AB4B-7A4F95C159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1184" r="-2" b="13687"/>
          <a:stretch/>
        </p:blipFill>
        <p:spPr>
          <a:xfrm>
            <a:off x="6167683" y="823707"/>
            <a:ext cx="5384074" cy="521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0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CFF88B0-50BB-43DB-A3DE-B4250E85C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2D41B7-5186-4441-BE52-90B15EF58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016A32B4-1A38-426E-857B-3299AEC1E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Gryka</a:t>
            </a:r>
          </a:p>
        </p:txBody>
      </p:sp>
      <p:pic>
        <p:nvPicPr>
          <p:cNvPr id="7" name="Symbol zastępczy zawartości 6" descr="Obraz zawierający zewnętrzne, roślina, kwiat, zielony&#10;&#10;Opis wygenerowany automatycznie">
            <a:extLst>
              <a:ext uri="{FF2B5EF4-FFF2-40B4-BE49-F238E27FC236}">
                <a16:creationId xmlns:a16="http://schemas.microsoft.com/office/drawing/2014/main" id="{67BA1C43-2C38-44B0-B0CC-4C398582AF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504" r="31087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A752145-873C-4B20-95BF-DC292A35E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4E49BD4-5AF4-4029-88B1-521E6D9A2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0824" y="1885950"/>
            <a:ext cx="6176776" cy="35814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200" b="1" dirty="0" err="1"/>
              <a:t>Miód</a:t>
            </a:r>
            <a:r>
              <a:rPr lang="en-US" sz="2200" b="1" dirty="0"/>
              <a:t> </a:t>
            </a:r>
            <a:r>
              <a:rPr lang="en-US" sz="2200" b="1" dirty="0" err="1"/>
              <a:t>gryczany</a:t>
            </a:r>
            <a:r>
              <a:rPr lang="en-US" sz="2200" dirty="0"/>
              <a:t> </a:t>
            </a:r>
            <a:r>
              <a:rPr lang="en-US" sz="2200" dirty="0" err="1"/>
              <a:t>pozyskiwany</a:t>
            </a:r>
            <a:r>
              <a:rPr lang="en-US" sz="2200" dirty="0"/>
              <a:t> jest </a:t>
            </a:r>
            <a:r>
              <a:rPr lang="en-US" sz="2200" dirty="0" err="1"/>
              <a:t>przez</a:t>
            </a:r>
            <a:r>
              <a:rPr lang="en-US" sz="2200" dirty="0"/>
              <a:t> </a:t>
            </a:r>
            <a:r>
              <a:rPr lang="en-US" sz="2200" dirty="0" err="1"/>
              <a:t>pszczoły</a:t>
            </a:r>
            <a:r>
              <a:rPr lang="en-US" sz="2200" dirty="0"/>
              <a:t> z </a:t>
            </a:r>
            <a:r>
              <a:rPr lang="en-US" sz="2200" dirty="0" err="1"/>
              <a:t>nektaru</a:t>
            </a:r>
            <a:r>
              <a:rPr lang="en-US" sz="2200" dirty="0"/>
              <a:t> </a:t>
            </a:r>
            <a:r>
              <a:rPr lang="en-US" sz="2200" dirty="0" err="1"/>
              <a:t>gryki</a:t>
            </a:r>
            <a:r>
              <a:rPr lang="en-US" sz="2200" dirty="0"/>
              <a:t> </a:t>
            </a:r>
            <a:r>
              <a:rPr lang="en-US" sz="2200" dirty="0" err="1"/>
              <a:t>zwyczajnej</a:t>
            </a:r>
            <a:r>
              <a:rPr lang="en-US" sz="2200" dirty="0"/>
              <a:t>. Jest </a:t>
            </a:r>
            <a:r>
              <a:rPr lang="en-US" sz="2200" dirty="0" err="1"/>
              <a:t>jednym</a:t>
            </a:r>
            <a:r>
              <a:rPr lang="en-US" sz="2200" dirty="0"/>
              <a:t> z </a:t>
            </a:r>
            <a:r>
              <a:rPr lang="en-US" sz="2200" dirty="0" err="1"/>
              <a:t>najciemniejszych</a:t>
            </a:r>
            <a:r>
              <a:rPr lang="en-US" sz="2200" dirty="0"/>
              <a:t> </a:t>
            </a:r>
            <a:r>
              <a:rPr lang="en-US" sz="2200" dirty="0" err="1"/>
              <a:t>miodów</a:t>
            </a:r>
            <a:r>
              <a:rPr lang="en-US" sz="2200" dirty="0"/>
              <a:t> – ma </a:t>
            </a:r>
            <a:r>
              <a:rPr lang="en-US" sz="2200" dirty="0" err="1"/>
              <a:t>barwę</a:t>
            </a:r>
            <a:r>
              <a:rPr lang="en-US" sz="2200" dirty="0"/>
              <a:t> od </a:t>
            </a:r>
            <a:r>
              <a:rPr lang="en-US" sz="2200" dirty="0" err="1"/>
              <a:t>ciemnobrunatnej</a:t>
            </a:r>
            <a:r>
              <a:rPr lang="en-US" sz="2200" dirty="0"/>
              <a:t> do </a:t>
            </a:r>
            <a:r>
              <a:rPr lang="en-US" sz="2200" dirty="0" err="1"/>
              <a:t>prawie</a:t>
            </a:r>
            <a:r>
              <a:rPr lang="en-US" sz="2200" dirty="0"/>
              <a:t> </a:t>
            </a:r>
            <a:r>
              <a:rPr lang="en-US" sz="2200" dirty="0" err="1"/>
              <a:t>czarnej</a:t>
            </a:r>
            <a:r>
              <a:rPr lang="en-US" sz="2200" dirty="0"/>
              <a:t>. </a:t>
            </a:r>
            <a:r>
              <a:rPr lang="en-US" sz="2200" dirty="0" err="1"/>
              <a:t>Odznacza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</a:t>
            </a:r>
            <a:r>
              <a:rPr lang="en-US" sz="2200" dirty="0" err="1"/>
              <a:t>wysoką</a:t>
            </a:r>
            <a:r>
              <a:rPr lang="en-US" sz="2200" dirty="0"/>
              <a:t> </a:t>
            </a:r>
            <a:r>
              <a:rPr lang="en-US" sz="2200" dirty="0" err="1"/>
              <a:t>aktywnością</a:t>
            </a:r>
            <a:r>
              <a:rPr lang="en-US" sz="2200" dirty="0"/>
              <a:t> </a:t>
            </a:r>
            <a:r>
              <a:rPr lang="en-US" sz="2200" dirty="0" err="1"/>
              <a:t>antybiotyczną</a:t>
            </a:r>
            <a:r>
              <a:rPr lang="en-US" sz="2200" dirty="0"/>
              <a:t>. </a:t>
            </a:r>
            <a:r>
              <a:rPr lang="en-US" sz="2200" dirty="0" err="1"/>
              <a:t>Stosowany</a:t>
            </a:r>
            <a:r>
              <a:rPr lang="en-US" sz="2200" dirty="0"/>
              <a:t> jest w </a:t>
            </a:r>
            <a:r>
              <a:rPr lang="en-US" sz="2200" dirty="0" err="1"/>
              <a:t>prewencji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leczeniu</a:t>
            </a:r>
            <a:r>
              <a:rPr lang="en-US" sz="2200" dirty="0"/>
              <a:t> </a:t>
            </a:r>
            <a:r>
              <a:rPr lang="en-US" sz="2200" dirty="0" err="1"/>
              <a:t>schorzeń</a:t>
            </a:r>
            <a:r>
              <a:rPr lang="en-US" sz="2200" dirty="0"/>
              <a:t> </a:t>
            </a:r>
            <a:r>
              <a:rPr lang="en-US" sz="2200" dirty="0" err="1"/>
              <a:t>układu</a:t>
            </a:r>
            <a:r>
              <a:rPr lang="en-US" sz="2200" dirty="0"/>
              <a:t> </a:t>
            </a:r>
            <a:r>
              <a:rPr lang="en-US" sz="2200" dirty="0" err="1"/>
              <a:t>krążenia</a:t>
            </a:r>
            <a:r>
              <a:rPr lang="en-US" sz="2200" dirty="0"/>
              <a:t>, </a:t>
            </a:r>
            <a:r>
              <a:rPr lang="en-US" sz="2200" dirty="0" err="1"/>
              <a:t>szczególnie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 </a:t>
            </a:r>
            <a:r>
              <a:rPr lang="en-US" sz="2200" dirty="0" err="1"/>
              <a:t>tle</a:t>
            </a:r>
            <a:r>
              <a:rPr lang="en-US" sz="2200" dirty="0"/>
              <a:t> </a:t>
            </a:r>
            <a:r>
              <a:rPr lang="en-US" sz="2200" dirty="0" err="1"/>
              <a:t>miażdżycowym</a:t>
            </a:r>
            <a:r>
              <a:rPr lang="en-US" sz="2200" dirty="0"/>
              <a:t>. </a:t>
            </a:r>
            <a:r>
              <a:rPr lang="en-US" sz="2200" dirty="0" err="1"/>
              <a:t>Przyspiesza</a:t>
            </a:r>
            <a:r>
              <a:rPr lang="en-US" sz="2200" dirty="0"/>
              <a:t> </a:t>
            </a:r>
            <a:r>
              <a:rPr lang="en-US" sz="2200" dirty="0" err="1"/>
              <a:t>gojenie</a:t>
            </a:r>
            <a:r>
              <a:rPr lang="en-US" sz="2200" dirty="0"/>
              <a:t> ran. </a:t>
            </a:r>
            <a:r>
              <a:rPr lang="en-US" sz="2200" dirty="0" err="1"/>
              <a:t>Zawiera</a:t>
            </a:r>
            <a:r>
              <a:rPr lang="en-US" sz="2200" dirty="0"/>
              <a:t> </a:t>
            </a:r>
            <a:r>
              <a:rPr lang="en-US" sz="2200" dirty="0" err="1"/>
              <a:t>też</a:t>
            </a:r>
            <a:r>
              <a:rPr lang="en-US" sz="2200" dirty="0"/>
              <a:t> </a:t>
            </a:r>
            <a:r>
              <a:rPr lang="en-US" sz="2200" dirty="0" err="1"/>
              <a:t>sporo</a:t>
            </a:r>
            <a:r>
              <a:rPr lang="en-US" sz="2200" dirty="0"/>
              <a:t> </a:t>
            </a:r>
            <a:r>
              <a:rPr lang="en-US" sz="2200" dirty="0" err="1"/>
              <a:t>magnezu</a:t>
            </a:r>
            <a:r>
              <a:rPr lang="en-US" sz="2200" dirty="0"/>
              <a:t>, </a:t>
            </a:r>
            <a:r>
              <a:rPr lang="en-US" sz="2200" dirty="0" err="1"/>
              <a:t>dzięki</a:t>
            </a:r>
            <a:r>
              <a:rPr lang="en-US" sz="2200" dirty="0"/>
              <a:t> </a:t>
            </a:r>
            <a:r>
              <a:rPr lang="en-US" sz="2200" dirty="0" err="1"/>
              <a:t>czemu</a:t>
            </a:r>
            <a:r>
              <a:rPr lang="en-US" sz="2200" dirty="0"/>
              <a:t> ma </a:t>
            </a:r>
            <a:r>
              <a:rPr lang="en-US" sz="2200" dirty="0" err="1"/>
              <a:t>właściwości</a:t>
            </a:r>
            <a:r>
              <a:rPr lang="en-US" sz="2200" dirty="0"/>
              <a:t> </a:t>
            </a:r>
            <a:r>
              <a:rPr lang="en-US" sz="2200" dirty="0" err="1"/>
              <a:t>uspokajające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łagodzące</a:t>
            </a:r>
            <a:r>
              <a:rPr lang="en-US" sz="2200" dirty="0"/>
              <a:t> </a:t>
            </a:r>
            <a:r>
              <a:rPr lang="en-US" sz="2200" dirty="0" err="1"/>
              <a:t>stany</a:t>
            </a:r>
            <a:r>
              <a:rPr lang="en-US" sz="2200" dirty="0"/>
              <a:t> </a:t>
            </a:r>
            <a:r>
              <a:rPr lang="en-US" sz="2200" dirty="0" err="1"/>
              <a:t>nadmiernego</a:t>
            </a:r>
            <a:r>
              <a:rPr lang="en-US" sz="2200" dirty="0"/>
              <a:t> </a:t>
            </a:r>
            <a:r>
              <a:rPr lang="en-US" sz="2200" dirty="0" err="1"/>
              <a:t>napięcia</a:t>
            </a:r>
            <a:r>
              <a:rPr lang="en-US" sz="2200" dirty="0"/>
              <a:t> </a:t>
            </a:r>
            <a:r>
              <a:rPr lang="en-US" sz="2200" dirty="0" err="1"/>
              <a:t>nerwowego</a:t>
            </a:r>
            <a:r>
              <a:rPr lang="en-US" sz="2200" dirty="0"/>
              <a:t>. Jest </a:t>
            </a:r>
            <a:r>
              <a:rPr lang="en-US" sz="2200" dirty="0" err="1"/>
              <a:t>polecany</a:t>
            </a:r>
            <a:r>
              <a:rPr lang="en-US" sz="2200" dirty="0"/>
              <a:t> </a:t>
            </a:r>
            <a:r>
              <a:rPr lang="en-US" sz="2200" dirty="0" err="1"/>
              <a:t>osobom</a:t>
            </a:r>
            <a:r>
              <a:rPr lang="en-US" sz="2200" dirty="0"/>
              <a:t> z </a:t>
            </a:r>
            <a:r>
              <a:rPr lang="en-US" sz="2200" dirty="0" err="1"/>
              <a:t>anemią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osłabieniem</a:t>
            </a:r>
            <a:r>
              <a:rPr lang="en-US" sz="2200" dirty="0"/>
              <a:t> </a:t>
            </a:r>
            <a:r>
              <a:rPr lang="en-US" sz="2200" dirty="0" err="1"/>
              <a:t>organizmu</a:t>
            </a:r>
            <a:r>
              <a:rPr lang="en-US" sz="2200" dirty="0"/>
              <a:t>, </a:t>
            </a:r>
            <a:r>
              <a:rPr lang="en-US" sz="2200" dirty="0" err="1"/>
              <a:t>ponieważ</a:t>
            </a:r>
            <a:r>
              <a:rPr lang="en-US" sz="2200" dirty="0"/>
              <a:t> </a:t>
            </a:r>
            <a:r>
              <a:rPr lang="en-US" sz="2200" dirty="0" err="1"/>
              <a:t>zawiera</a:t>
            </a:r>
            <a:r>
              <a:rPr lang="en-US" sz="2200" dirty="0"/>
              <a:t> </a:t>
            </a:r>
            <a:r>
              <a:rPr lang="en-US" sz="2200" dirty="0" err="1"/>
              <a:t>żelazo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dużo</a:t>
            </a:r>
            <a:r>
              <a:rPr lang="en-US" sz="2200" dirty="0"/>
              <a:t> </a:t>
            </a:r>
            <a:r>
              <a:rPr lang="en-US" sz="2200" dirty="0" err="1"/>
              <a:t>witaminy</a:t>
            </a:r>
            <a:r>
              <a:rPr lang="en-US" sz="2200" dirty="0"/>
              <a:t> C.</a:t>
            </a:r>
          </a:p>
        </p:txBody>
      </p:sp>
    </p:spTree>
    <p:extLst>
      <p:ext uri="{BB962C8B-B14F-4D97-AF65-F5344CB8AC3E}">
        <p14:creationId xmlns:p14="http://schemas.microsoft.com/office/powerpoint/2010/main" val="371771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26E67594-64EC-429E-9D24-01D878AB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Akacja</a:t>
            </a:r>
            <a:endParaRPr lang="en-US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7C359220-21B1-4DBF-B82C-740B550F5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743" y="2286000"/>
            <a:ext cx="5793475" cy="35814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200" b="1" dirty="0" err="1"/>
              <a:t>Miód</a:t>
            </a:r>
            <a:r>
              <a:rPr lang="en-US" sz="2200" b="1" dirty="0"/>
              <a:t> </a:t>
            </a:r>
            <a:r>
              <a:rPr lang="en-US" sz="2200" b="1" dirty="0" err="1"/>
              <a:t>akacjowy</a:t>
            </a:r>
            <a:r>
              <a:rPr lang="en-US" sz="2200" b="1" dirty="0"/>
              <a:t> </a:t>
            </a:r>
            <a:r>
              <a:rPr lang="en-US" sz="2200" dirty="0"/>
              <a:t>ma </a:t>
            </a:r>
            <a:r>
              <a:rPr lang="en-US" sz="2200" dirty="0" err="1"/>
              <a:t>barwę</a:t>
            </a:r>
            <a:r>
              <a:rPr lang="en-US" sz="2200" dirty="0"/>
              <a:t> </a:t>
            </a:r>
            <a:r>
              <a:rPr lang="en-US" sz="2200" dirty="0" err="1"/>
              <a:t>jasnokremową</a:t>
            </a:r>
            <a:r>
              <a:rPr lang="en-US" sz="2200" dirty="0"/>
              <a:t> </a:t>
            </a:r>
            <a:r>
              <a:rPr lang="en-US" sz="2200" dirty="0" err="1"/>
              <a:t>aż</a:t>
            </a:r>
            <a:r>
              <a:rPr lang="en-US" sz="2200" dirty="0"/>
              <a:t> do </a:t>
            </a:r>
            <a:r>
              <a:rPr lang="en-US" sz="2200" dirty="0" err="1"/>
              <a:t>przezroczystej</a:t>
            </a:r>
            <a:r>
              <a:rPr lang="en-US" sz="2200" dirty="0"/>
              <a:t>. </a:t>
            </a:r>
            <a:r>
              <a:rPr lang="en-US" sz="2200" dirty="0" err="1"/>
              <a:t>Produkowany</a:t>
            </a:r>
            <a:r>
              <a:rPr lang="en-US" sz="2200" dirty="0"/>
              <a:t> jest </a:t>
            </a:r>
            <a:r>
              <a:rPr lang="en-US" sz="2200" dirty="0" err="1"/>
              <a:t>przez</a:t>
            </a:r>
            <a:r>
              <a:rPr lang="en-US" sz="2200" dirty="0"/>
              <a:t> </a:t>
            </a:r>
            <a:r>
              <a:rPr lang="en-US" sz="2200" dirty="0" err="1"/>
              <a:t>pszczoły</a:t>
            </a:r>
            <a:r>
              <a:rPr lang="en-US" sz="2200" dirty="0"/>
              <a:t> w </a:t>
            </a:r>
            <a:r>
              <a:rPr lang="en-US" sz="2200" dirty="0" err="1"/>
              <a:t>czasie</a:t>
            </a:r>
            <a:r>
              <a:rPr lang="en-US" sz="2200" dirty="0"/>
              <a:t> </a:t>
            </a:r>
            <a:r>
              <a:rPr lang="en-US" sz="2200" dirty="0" err="1"/>
              <a:t>kwitnienia</a:t>
            </a:r>
            <a:r>
              <a:rPr lang="en-US" sz="2200" dirty="0"/>
              <a:t> </a:t>
            </a:r>
            <a:r>
              <a:rPr lang="en-US" sz="2200" dirty="0" err="1"/>
              <a:t>robinii</a:t>
            </a:r>
            <a:r>
              <a:rPr lang="en-US" sz="2200" dirty="0"/>
              <a:t> </a:t>
            </a:r>
            <a:r>
              <a:rPr lang="en-US" sz="2200" dirty="0" err="1"/>
              <a:t>akacjowej</a:t>
            </a:r>
            <a:r>
              <a:rPr lang="en-US" sz="2200" dirty="0"/>
              <a:t>. </a:t>
            </a:r>
            <a:r>
              <a:rPr lang="en-US" sz="2200" dirty="0" err="1"/>
              <a:t>Wśród</a:t>
            </a:r>
            <a:r>
              <a:rPr lang="en-US" sz="2200" dirty="0"/>
              <a:t> </a:t>
            </a:r>
            <a:r>
              <a:rPr lang="en-US" sz="2200" dirty="0" err="1"/>
              <a:t>miodów</a:t>
            </a:r>
            <a:r>
              <a:rPr lang="en-US" sz="2200" dirty="0"/>
              <a:t> jest </a:t>
            </a:r>
            <a:r>
              <a:rPr lang="en-US" sz="2200" dirty="0" err="1"/>
              <a:t>najsłodszy</a:t>
            </a:r>
            <a:r>
              <a:rPr lang="en-US" sz="2200" dirty="0"/>
              <a:t>, </a:t>
            </a:r>
            <a:r>
              <a:rPr lang="en-US" sz="2200" dirty="0" err="1"/>
              <a:t>dlatego</a:t>
            </a:r>
            <a:r>
              <a:rPr lang="en-US" sz="2200" dirty="0"/>
              <a:t> jest </a:t>
            </a:r>
            <a:r>
              <a:rPr lang="en-US" sz="2200" dirty="0" err="1"/>
              <a:t>bardzo</a:t>
            </a:r>
            <a:r>
              <a:rPr lang="en-US" sz="2200" dirty="0"/>
              <a:t> </a:t>
            </a:r>
            <a:r>
              <a:rPr lang="en-US" sz="2200" dirty="0" err="1"/>
              <a:t>lubiany</a:t>
            </a:r>
            <a:r>
              <a:rPr lang="en-US" sz="2200" dirty="0"/>
              <a:t> </a:t>
            </a:r>
            <a:r>
              <a:rPr lang="en-US" sz="2200" dirty="0" err="1"/>
              <a:t>przez</a:t>
            </a:r>
            <a:r>
              <a:rPr lang="en-US" sz="2200" dirty="0"/>
              <a:t> </a:t>
            </a:r>
            <a:r>
              <a:rPr lang="en-US" sz="2200" dirty="0" err="1"/>
              <a:t>dzieci</a:t>
            </a:r>
            <a:r>
              <a:rPr lang="en-US" sz="2200" dirty="0"/>
              <a:t>. </a:t>
            </a:r>
            <a:r>
              <a:rPr lang="en-US" sz="2200" dirty="0" err="1"/>
              <a:t>Odżywia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regeneruje</a:t>
            </a:r>
            <a:r>
              <a:rPr lang="en-US" sz="2200" dirty="0"/>
              <a:t> </a:t>
            </a:r>
            <a:r>
              <a:rPr lang="en-US" sz="2200" dirty="0" err="1"/>
              <a:t>nasz</a:t>
            </a:r>
            <a:r>
              <a:rPr lang="en-US" sz="2200" dirty="0"/>
              <a:t> </a:t>
            </a:r>
            <a:r>
              <a:rPr lang="en-US" sz="2200" dirty="0" err="1"/>
              <a:t>organizm</a:t>
            </a:r>
            <a:r>
              <a:rPr lang="en-US" sz="2200" dirty="0"/>
              <a:t> w </a:t>
            </a:r>
            <a:r>
              <a:rPr lang="en-US" sz="2200" dirty="0" err="1"/>
              <a:t>stanach</a:t>
            </a:r>
            <a:r>
              <a:rPr lang="en-US" sz="2200" dirty="0"/>
              <a:t> </a:t>
            </a:r>
            <a:r>
              <a:rPr lang="en-US" sz="2200" dirty="0" err="1"/>
              <a:t>zmęczenia</a:t>
            </a:r>
            <a:r>
              <a:rPr lang="en-US" sz="2200" dirty="0"/>
              <a:t> </a:t>
            </a:r>
            <a:r>
              <a:rPr lang="en-US" sz="2200" dirty="0" err="1"/>
              <a:t>umysłowego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fizycznego</a:t>
            </a:r>
            <a:r>
              <a:rPr lang="en-US" sz="2200" dirty="0"/>
              <a:t>. Jest </a:t>
            </a:r>
            <a:r>
              <a:rPr lang="en-US" sz="2200" dirty="0" err="1"/>
              <a:t>także</a:t>
            </a:r>
            <a:r>
              <a:rPr lang="en-US" sz="2200" dirty="0"/>
              <a:t> </a:t>
            </a:r>
            <a:r>
              <a:rPr lang="en-US" sz="2200" dirty="0" err="1"/>
              <a:t>ceniony</a:t>
            </a:r>
            <a:r>
              <a:rPr lang="en-US" sz="2200" dirty="0"/>
              <a:t> </a:t>
            </a:r>
            <a:r>
              <a:rPr lang="en-US" sz="2200" dirty="0" err="1"/>
              <a:t>jako</a:t>
            </a:r>
            <a:r>
              <a:rPr lang="en-US" sz="2200" dirty="0"/>
              <a:t> </a:t>
            </a:r>
            <a:r>
              <a:rPr lang="en-US" sz="2200" dirty="0" err="1"/>
              <a:t>środek</a:t>
            </a:r>
            <a:r>
              <a:rPr lang="en-US" sz="2200" dirty="0"/>
              <a:t> </a:t>
            </a:r>
            <a:r>
              <a:rPr lang="en-US" sz="2200" dirty="0" err="1"/>
              <a:t>wspomagający</a:t>
            </a:r>
            <a:r>
              <a:rPr lang="en-US" sz="2200" dirty="0"/>
              <a:t> </a:t>
            </a:r>
            <a:r>
              <a:rPr lang="en-US" sz="2200" dirty="0" err="1"/>
              <a:t>leczenie</a:t>
            </a:r>
            <a:r>
              <a:rPr lang="en-US" sz="2200" dirty="0"/>
              <a:t> </a:t>
            </a:r>
            <a:r>
              <a:rPr lang="en-US" sz="2200" dirty="0" err="1"/>
              <a:t>stanów</a:t>
            </a:r>
            <a:r>
              <a:rPr lang="en-US" sz="2200" dirty="0"/>
              <a:t> </a:t>
            </a:r>
            <a:r>
              <a:rPr lang="en-US" sz="2200" dirty="0" err="1"/>
              <a:t>zapalnych</a:t>
            </a:r>
            <a:r>
              <a:rPr lang="en-US" sz="2200" dirty="0"/>
              <a:t> </a:t>
            </a:r>
            <a:r>
              <a:rPr lang="en-US" sz="2200" dirty="0" err="1"/>
              <a:t>górnych</a:t>
            </a:r>
            <a:r>
              <a:rPr lang="en-US" sz="2200" dirty="0"/>
              <a:t> </a:t>
            </a:r>
            <a:r>
              <a:rPr lang="en-US" sz="2200" dirty="0" err="1"/>
              <a:t>dróg</a:t>
            </a:r>
            <a:r>
              <a:rPr lang="en-US" sz="2200" dirty="0"/>
              <a:t> </a:t>
            </a:r>
            <a:r>
              <a:rPr lang="en-US" sz="2200" dirty="0" err="1"/>
              <a:t>oddechowych</a:t>
            </a:r>
            <a:r>
              <a:rPr lang="en-US" sz="2200" dirty="0"/>
              <a:t>, </a:t>
            </a:r>
            <a:r>
              <a:rPr lang="en-US" sz="2200" dirty="0" err="1"/>
              <a:t>zwłaszcza</a:t>
            </a:r>
            <a:r>
              <a:rPr lang="en-US" sz="2200" dirty="0"/>
              <a:t> </a:t>
            </a:r>
            <a:r>
              <a:rPr lang="en-US" sz="2200" dirty="0" err="1"/>
              <a:t>ostrego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duszącego</a:t>
            </a:r>
            <a:r>
              <a:rPr lang="en-US" sz="2200" dirty="0"/>
              <a:t> </a:t>
            </a:r>
            <a:r>
              <a:rPr lang="en-US" sz="2200" dirty="0" err="1"/>
              <a:t>kaszlu</a:t>
            </a:r>
            <a:r>
              <a:rPr lang="en-US" sz="2200" dirty="0"/>
              <a:t>, </a:t>
            </a:r>
            <a:r>
              <a:rPr lang="en-US" sz="2200" dirty="0" err="1"/>
              <a:t>schorzeń</a:t>
            </a:r>
            <a:r>
              <a:rPr lang="en-US" sz="2200" dirty="0"/>
              <a:t> </a:t>
            </a:r>
            <a:r>
              <a:rPr lang="en-US" sz="2200" dirty="0" err="1"/>
              <a:t>nerek</a:t>
            </a:r>
            <a:r>
              <a:rPr lang="en-US" sz="2200" dirty="0"/>
              <a:t>, </a:t>
            </a:r>
            <a:r>
              <a:rPr lang="en-US" sz="2200" dirty="0" err="1"/>
              <a:t>choroby</a:t>
            </a:r>
            <a:r>
              <a:rPr lang="en-US" sz="2200" dirty="0"/>
              <a:t> </a:t>
            </a:r>
            <a:r>
              <a:rPr lang="en-US" sz="2200" dirty="0" err="1"/>
              <a:t>wrzodowej</a:t>
            </a:r>
            <a:r>
              <a:rPr lang="en-US" sz="2200" dirty="0"/>
              <a:t> </a:t>
            </a:r>
            <a:r>
              <a:rPr lang="en-US" sz="2200" dirty="0" err="1"/>
              <a:t>żołądka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układu</a:t>
            </a:r>
            <a:r>
              <a:rPr lang="en-US" sz="2200" dirty="0"/>
              <a:t> </a:t>
            </a:r>
            <a:r>
              <a:rPr lang="en-US" sz="2200" dirty="0" err="1"/>
              <a:t>moczowego</a:t>
            </a:r>
            <a:r>
              <a:rPr lang="en-US" sz="2200" dirty="0"/>
              <a:t>. </a:t>
            </a:r>
            <a:r>
              <a:rPr lang="en-US" sz="2200" dirty="0" err="1"/>
              <a:t>Działa</a:t>
            </a:r>
            <a:r>
              <a:rPr lang="en-US" sz="2200" dirty="0"/>
              <a:t> </a:t>
            </a:r>
            <a:r>
              <a:rPr lang="en-US" sz="2200" dirty="0" err="1"/>
              <a:t>też</a:t>
            </a:r>
            <a:r>
              <a:rPr lang="en-US" sz="2200" dirty="0"/>
              <a:t> </a:t>
            </a:r>
            <a:r>
              <a:rPr lang="en-US" sz="2200" dirty="0" err="1"/>
              <a:t>uspokajająco</a:t>
            </a:r>
            <a:r>
              <a:rPr lang="en-US" sz="2200" dirty="0"/>
              <a:t>.</a:t>
            </a:r>
          </a:p>
        </p:txBody>
      </p:sp>
      <p:pic>
        <p:nvPicPr>
          <p:cNvPr id="12" name="Symbol zastępczy zawartości 11" descr="Obraz zawierający roślina, liść, drzewo&#10;&#10;Opis wygenerowany automatycznie">
            <a:extLst>
              <a:ext uri="{FF2B5EF4-FFF2-40B4-BE49-F238E27FC236}">
                <a16:creationId xmlns:a16="http://schemas.microsoft.com/office/drawing/2014/main" id="{B3E81120-028D-44FF-B720-80E1C70A61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7898" r="11604"/>
          <a:stretch/>
        </p:blipFill>
        <p:spPr>
          <a:xfrm>
            <a:off x="7589854" y="10"/>
            <a:ext cx="46021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3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514B805-7FC9-4111-BEE7-3C012106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Wrzos</a:t>
            </a:r>
            <a:endParaRPr lang="en-US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174E819-B27A-432E-A1EB-AC158C773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0824" y="1977390"/>
            <a:ext cx="6176776" cy="35814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200" b="1" dirty="0" err="1"/>
              <a:t>Miód</a:t>
            </a:r>
            <a:r>
              <a:rPr lang="en-US" sz="2200" b="1" dirty="0"/>
              <a:t> </a:t>
            </a:r>
            <a:r>
              <a:rPr lang="en-US" sz="2200" b="1" dirty="0" err="1"/>
              <a:t>wrzosowy</a:t>
            </a:r>
            <a:r>
              <a:rPr lang="en-US" sz="2200" b="1" dirty="0"/>
              <a:t> </a:t>
            </a:r>
            <a:r>
              <a:rPr lang="en-US" sz="2200" dirty="0" err="1"/>
              <a:t>posiada</a:t>
            </a:r>
            <a:r>
              <a:rPr lang="en-US" sz="2200" dirty="0"/>
              <a:t> </a:t>
            </a:r>
            <a:r>
              <a:rPr lang="en-US" sz="2200" dirty="0" err="1"/>
              <a:t>niesamowity</a:t>
            </a:r>
            <a:r>
              <a:rPr lang="en-US" sz="2200" dirty="0"/>
              <a:t> </a:t>
            </a:r>
            <a:r>
              <a:rPr lang="en-US" sz="2200" dirty="0" err="1"/>
              <a:t>zapach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smak</a:t>
            </a:r>
            <a:r>
              <a:rPr lang="en-US" sz="2200" dirty="0"/>
              <a:t> </a:t>
            </a:r>
            <a:r>
              <a:rPr lang="en-US" sz="2200" dirty="0" err="1"/>
              <a:t>dzięki</a:t>
            </a:r>
            <a:r>
              <a:rPr lang="en-US" sz="2200" dirty="0"/>
              <a:t> </a:t>
            </a:r>
            <a:r>
              <a:rPr lang="en-US" sz="2200" dirty="0" err="1"/>
              <a:t>olejkom</a:t>
            </a:r>
            <a:r>
              <a:rPr lang="en-US" sz="2200" dirty="0"/>
              <a:t> </a:t>
            </a:r>
            <a:r>
              <a:rPr lang="en-US" sz="2200" dirty="0" err="1"/>
              <a:t>eterycznym</a:t>
            </a:r>
            <a:r>
              <a:rPr lang="en-US" sz="2200" dirty="0"/>
              <a:t>. </a:t>
            </a:r>
            <a:r>
              <a:rPr lang="en-US" sz="2200" dirty="0" err="1"/>
              <a:t>Sprawdza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</a:t>
            </a:r>
            <a:r>
              <a:rPr lang="en-US" sz="2200" dirty="0" err="1"/>
              <a:t>jako</a:t>
            </a:r>
            <a:r>
              <a:rPr lang="en-US" sz="2200" dirty="0"/>
              <a:t> lek </a:t>
            </a:r>
            <a:r>
              <a:rPr lang="en-US" sz="2200" dirty="0" err="1"/>
              <a:t>przy</a:t>
            </a:r>
            <a:r>
              <a:rPr lang="en-US" sz="2200" dirty="0"/>
              <a:t> </a:t>
            </a:r>
            <a:r>
              <a:rPr lang="en-US" sz="2200" dirty="0" err="1"/>
              <a:t>przeziębieniach</a:t>
            </a:r>
            <a:r>
              <a:rPr lang="en-US" sz="2200" dirty="0"/>
              <a:t>. </a:t>
            </a:r>
            <a:r>
              <a:rPr lang="en-US" sz="2200" dirty="0" err="1"/>
              <a:t>Hamuje</a:t>
            </a:r>
            <a:r>
              <a:rPr lang="en-US" sz="2200" dirty="0"/>
              <a:t> </a:t>
            </a:r>
            <a:r>
              <a:rPr lang="en-US" sz="2200" dirty="0" err="1"/>
              <a:t>rozprzestrzenianie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</a:t>
            </a:r>
            <a:r>
              <a:rPr lang="en-US" sz="2200" dirty="0" err="1"/>
              <a:t>wirusów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bakterii</a:t>
            </a:r>
            <a:r>
              <a:rPr lang="en-US" sz="2200" dirty="0"/>
              <a:t> w </a:t>
            </a:r>
            <a:r>
              <a:rPr lang="en-US" sz="2200" dirty="0" err="1"/>
              <a:t>organizmie</a:t>
            </a:r>
            <a:r>
              <a:rPr lang="en-US" sz="2200" dirty="0"/>
              <a:t>. </a:t>
            </a:r>
            <a:r>
              <a:rPr lang="en-US" sz="2200" dirty="0" err="1"/>
              <a:t>Posiada</a:t>
            </a:r>
            <a:r>
              <a:rPr lang="en-US" sz="2200" dirty="0"/>
              <a:t> </a:t>
            </a:r>
            <a:r>
              <a:rPr lang="en-US" sz="2200" dirty="0" err="1"/>
              <a:t>właściwości</a:t>
            </a:r>
            <a:r>
              <a:rPr lang="en-US" sz="2200" dirty="0"/>
              <a:t> </a:t>
            </a:r>
            <a:r>
              <a:rPr lang="en-US" sz="2200" dirty="0" err="1"/>
              <a:t>rozgrzewające</a:t>
            </a:r>
            <a:r>
              <a:rPr lang="en-US" sz="2200" dirty="0"/>
              <a:t>, jest </a:t>
            </a:r>
            <a:r>
              <a:rPr lang="en-US" sz="2200" dirty="0" err="1"/>
              <a:t>polecany</a:t>
            </a:r>
            <a:r>
              <a:rPr lang="en-US" sz="2200" dirty="0"/>
              <a:t> w </a:t>
            </a:r>
            <a:r>
              <a:rPr lang="en-US" sz="2200" dirty="0" err="1"/>
              <a:t>stanach</a:t>
            </a:r>
            <a:r>
              <a:rPr lang="en-US" sz="2200" dirty="0"/>
              <a:t> </a:t>
            </a:r>
            <a:r>
              <a:rPr lang="en-US" sz="2200" dirty="0" err="1"/>
              <a:t>grypowych</a:t>
            </a:r>
            <a:r>
              <a:rPr lang="en-US" sz="2200" dirty="0"/>
              <a:t>. </a:t>
            </a:r>
            <a:r>
              <a:rPr lang="en-US" sz="2200" dirty="0" err="1"/>
              <a:t>Świetnie</a:t>
            </a:r>
            <a:r>
              <a:rPr lang="en-US" sz="2200" dirty="0"/>
              <a:t> </a:t>
            </a:r>
            <a:r>
              <a:rPr lang="en-US" sz="2200" dirty="0" err="1"/>
              <a:t>sprawdza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w </a:t>
            </a:r>
            <a:r>
              <a:rPr lang="en-US" sz="2200" dirty="0" err="1"/>
              <a:t>chorobach</a:t>
            </a:r>
            <a:r>
              <a:rPr lang="en-US" sz="2200" dirty="0"/>
              <a:t> </a:t>
            </a:r>
            <a:r>
              <a:rPr lang="en-US" sz="2200" dirty="0" err="1"/>
              <a:t>oczu</a:t>
            </a:r>
            <a:r>
              <a:rPr lang="en-US" sz="2200" dirty="0"/>
              <a:t>, </a:t>
            </a:r>
            <a:r>
              <a:rPr lang="en-US" sz="2200" dirty="0" err="1"/>
              <a:t>przewodu</a:t>
            </a:r>
            <a:r>
              <a:rPr lang="en-US" sz="2200" dirty="0"/>
              <a:t> </a:t>
            </a:r>
            <a:r>
              <a:rPr lang="en-US" sz="2200" dirty="0" err="1"/>
              <a:t>pokarmowego</a:t>
            </a:r>
            <a:r>
              <a:rPr lang="en-US" sz="2200" dirty="0"/>
              <a:t>, </a:t>
            </a:r>
            <a:r>
              <a:rPr lang="en-US" sz="2200" dirty="0" err="1"/>
              <a:t>serca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 </a:t>
            </a:r>
            <a:r>
              <a:rPr lang="en-US" sz="2200" dirty="0" err="1"/>
              <a:t>układu</a:t>
            </a:r>
            <a:r>
              <a:rPr lang="en-US" sz="2200" dirty="0"/>
              <a:t> </a:t>
            </a:r>
            <a:r>
              <a:rPr lang="en-US" sz="2200" dirty="0" err="1"/>
              <a:t>krążenia</a:t>
            </a:r>
            <a:r>
              <a:rPr lang="en-US" sz="2200" dirty="0"/>
              <a:t>. </a:t>
            </a:r>
            <a:r>
              <a:rPr lang="en-US" sz="2200" dirty="0" err="1"/>
              <a:t>Wystarczą</a:t>
            </a:r>
            <a:r>
              <a:rPr lang="en-US" sz="2200" dirty="0"/>
              <a:t> </a:t>
            </a:r>
            <a:r>
              <a:rPr lang="en-US" sz="2200" dirty="0" err="1"/>
              <a:t>dwie</a:t>
            </a:r>
            <a:r>
              <a:rPr lang="en-US" sz="2200" dirty="0"/>
              <a:t> </a:t>
            </a:r>
            <a:r>
              <a:rPr lang="en-US" sz="2200" dirty="0" err="1"/>
              <a:t>łyżeczki</a:t>
            </a:r>
            <a:r>
              <a:rPr lang="en-US" sz="2200" dirty="0"/>
              <a:t> </a:t>
            </a:r>
            <a:r>
              <a:rPr lang="en-US" sz="2200" dirty="0" err="1"/>
              <a:t>miodu</a:t>
            </a:r>
            <a:r>
              <a:rPr lang="en-US" sz="2200" dirty="0"/>
              <a:t> </a:t>
            </a:r>
            <a:r>
              <a:rPr lang="en-US" sz="2200" dirty="0" err="1"/>
              <a:t>dziennie</a:t>
            </a:r>
            <a:r>
              <a:rPr lang="en-US" sz="2200" dirty="0"/>
              <a:t> </a:t>
            </a:r>
            <a:r>
              <a:rPr lang="en-US" sz="2200" dirty="0" err="1"/>
              <a:t>spożywane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 </a:t>
            </a:r>
            <a:r>
              <a:rPr lang="en-US" sz="2200" dirty="0" err="1"/>
              <a:t>wiele</a:t>
            </a:r>
            <a:r>
              <a:rPr lang="en-US" sz="2200" dirty="0"/>
              <a:t> </a:t>
            </a:r>
            <a:r>
              <a:rPr lang="en-US" sz="2200" dirty="0" err="1"/>
              <a:t>sposobów</a:t>
            </a:r>
            <a:r>
              <a:rPr lang="en-US" sz="2200" dirty="0"/>
              <a:t>, by </a:t>
            </a:r>
            <a:r>
              <a:rPr lang="en-US" sz="2200" dirty="0" err="1"/>
              <a:t>już</a:t>
            </a:r>
            <a:r>
              <a:rPr lang="en-US" sz="2200" dirty="0"/>
              <a:t> po </a:t>
            </a:r>
            <a:r>
              <a:rPr lang="en-US" sz="2200" dirty="0" err="1"/>
              <a:t>kilku</a:t>
            </a:r>
            <a:r>
              <a:rPr lang="en-US" sz="2200" dirty="0"/>
              <a:t> </a:t>
            </a:r>
            <a:r>
              <a:rPr lang="en-US" sz="2200" dirty="0" err="1"/>
              <a:t>tygodniach</a:t>
            </a:r>
            <a:r>
              <a:rPr lang="en-US" sz="2200" dirty="0"/>
              <a:t> </a:t>
            </a:r>
            <a:r>
              <a:rPr lang="en-US" sz="2200" dirty="0" err="1"/>
              <a:t>dostrzec</a:t>
            </a:r>
            <a:r>
              <a:rPr lang="en-US" sz="2200" dirty="0"/>
              <a:t> </a:t>
            </a:r>
            <a:r>
              <a:rPr lang="en-US" sz="2200" dirty="0" err="1"/>
              <a:t>rezultaty</a:t>
            </a:r>
            <a:r>
              <a:rPr lang="en-US" sz="2200" dirty="0"/>
              <a:t> </a:t>
            </a:r>
            <a:r>
              <a:rPr lang="en-US" sz="2200" dirty="0" err="1"/>
              <a:t>jego</a:t>
            </a:r>
            <a:r>
              <a:rPr lang="en-US" sz="2200" dirty="0"/>
              <a:t> </a:t>
            </a:r>
            <a:r>
              <a:rPr lang="en-US" sz="2200" dirty="0" err="1"/>
              <a:t>działania</a:t>
            </a:r>
            <a:r>
              <a:rPr lang="en-US" sz="2200" dirty="0"/>
              <a:t>. </a:t>
            </a:r>
            <a:r>
              <a:rPr lang="en-US" sz="2200" dirty="0" err="1"/>
              <a:t>Dzięki</a:t>
            </a:r>
            <a:r>
              <a:rPr lang="en-US" sz="2200" dirty="0"/>
              <a:t> </a:t>
            </a:r>
            <a:r>
              <a:rPr lang="en-US" sz="2200" dirty="0" err="1"/>
              <a:t>swym</a:t>
            </a:r>
            <a:r>
              <a:rPr lang="en-US" sz="2200" dirty="0"/>
              <a:t> </a:t>
            </a:r>
            <a:r>
              <a:rPr lang="en-US" sz="2200" dirty="0" err="1"/>
              <a:t>właściwościom</a:t>
            </a:r>
            <a:r>
              <a:rPr lang="en-US" sz="2200" dirty="0"/>
              <a:t> </a:t>
            </a:r>
            <a:r>
              <a:rPr lang="en-US" sz="2200" dirty="0" err="1"/>
              <a:t>upiększająco-wygładzającym</a:t>
            </a:r>
            <a:r>
              <a:rPr lang="en-US" sz="2200" dirty="0"/>
              <a:t> jest </a:t>
            </a:r>
            <a:r>
              <a:rPr lang="en-US" sz="2200" dirty="0" err="1"/>
              <a:t>stosowany</a:t>
            </a:r>
            <a:r>
              <a:rPr lang="en-US" sz="2200" dirty="0"/>
              <a:t> w </a:t>
            </a:r>
            <a:r>
              <a:rPr lang="en-US" sz="2200" dirty="0" err="1"/>
              <a:t>kosmetyce</a:t>
            </a:r>
            <a:r>
              <a:rPr lang="en-US" sz="2200" dirty="0"/>
              <a:t>.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DBABC8FC-DA87-420B-8B52-83772C475B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029" r="15198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67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D85B1F6-99E5-40BB-9053-740E9E26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Wierzba</a:t>
            </a:r>
            <a:endParaRPr lang="en-US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DFE0977-0DB5-4416-89A3-227817F06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743" y="2286000"/>
            <a:ext cx="5793475" cy="35814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 err="1"/>
              <a:t>Miód</a:t>
            </a:r>
            <a:r>
              <a:rPr lang="en-US" sz="2200" dirty="0"/>
              <a:t> </a:t>
            </a:r>
            <a:r>
              <a:rPr lang="en-US" sz="2200" dirty="0" err="1"/>
              <a:t>wierzbowy</a:t>
            </a:r>
            <a:r>
              <a:rPr lang="en-US" sz="2200" dirty="0"/>
              <a:t> </a:t>
            </a:r>
            <a:r>
              <a:rPr lang="en-US" sz="2200" dirty="0" err="1"/>
              <a:t>zawiera</a:t>
            </a:r>
            <a:r>
              <a:rPr lang="en-US" sz="2200" dirty="0"/>
              <a:t> </a:t>
            </a:r>
            <a:r>
              <a:rPr lang="en-US" sz="2200" dirty="0" err="1"/>
              <a:t>wiele</a:t>
            </a:r>
            <a:r>
              <a:rPr lang="en-US" sz="2200" dirty="0"/>
              <a:t> </a:t>
            </a:r>
            <a:r>
              <a:rPr lang="en-US" sz="2200" dirty="0" err="1"/>
              <a:t>witamin</a:t>
            </a:r>
            <a:r>
              <a:rPr lang="en-US" sz="2200" dirty="0"/>
              <a:t>, </a:t>
            </a:r>
            <a:r>
              <a:rPr lang="en-US" sz="2200" dirty="0" err="1"/>
              <a:t>kwasów</a:t>
            </a:r>
            <a:r>
              <a:rPr lang="en-US" sz="2200" dirty="0"/>
              <a:t> </a:t>
            </a:r>
            <a:r>
              <a:rPr lang="en-US" sz="2200" dirty="0" err="1"/>
              <a:t>organicznych</a:t>
            </a:r>
            <a:r>
              <a:rPr lang="en-US" sz="2200" dirty="0"/>
              <a:t> </a:t>
            </a:r>
            <a:r>
              <a:rPr lang="en-US" sz="2200" dirty="0" err="1"/>
              <a:t>oraz</a:t>
            </a:r>
            <a:r>
              <a:rPr lang="en-US" sz="2200" dirty="0"/>
              <a:t> </a:t>
            </a:r>
            <a:r>
              <a:rPr lang="en-US" sz="2200" dirty="0" err="1"/>
              <a:t>związków</a:t>
            </a:r>
            <a:r>
              <a:rPr lang="en-US" sz="2200" dirty="0"/>
              <a:t> z </a:t>
            </a:r>
            <a:r>
              <a:rPr lang="en-US" sz="2200" dirty="0" err="1"/>
              <a:t>grupy</a:t>
            </a:r>
            <a:r>
              <a:rPr lang="en-US" sz="2200" dirty="0"/>
              <a:t> </a:t>
            </a:r>
            <a:r>
              <a:rPr lang="en-US" sz="2200" dirty="0" err="1"/>
              <a:t>kumaryn</a:t>
            </a:r>
            <a:r>
              <a:rPr lang="en-US" sz="2200" dirty="0"/>
              <a:t> </a:t>
            </a:r>
            <a:r>
              <a:rPr lang="en-US" sz="2200" dirty="0" err="1"/>
              <a:t>działające</a:t>
            </a:r>
            <a:r>
              <a:rPr lang="en-US" sz="2200" dirty="0"/>
              <a:t> </a:t>
            </a:r>
            <a:r>
              <a:rPr lang="en-US" sz="2200" dirty="0" err="1"/>
              <a:t>przeciwzapalnie</a:t>
            </a:r>
            <a:r>
              <a:rPr lang="en-US" sz="2200" dirty="0"/>
              <a:t>, </a:t>
            </a:r>
            <a:r>
              <a:rPr lang="en-US" sz="2200" dirty="0" err="1"/>
              <a:t>antyalergiczne</a:t>
            </a:r>
            <a:r>
              <a:rPr lang="en-US" sz="2200" dirty="0"/>
              <a:t> </a:t>
            </a:r>
            <a:r>
              <a:rPr lang="en-US" sz="2200" dirty="0" err="1"/>
              <a:t>oraz</a:t>
            </a:r>
            <a:r>
              <a:rPr lang="en-US" sz="2200" dirty="0"/>
              <a:t> </a:t>
            </a:r>
            <a:r>
              <a:rPr lang="en-US" sz="2200" dirty="0" err="1"/>
              <a:t>przeciwzakrzepowo</a:t>
            </a:r>
            <a:r>
              <a:rPr lang="pl-PL" sz="2200" dirty="0"/>
              <a:t>. </a:t>
            </a:r>
            <a:r>
              <a:rPr lang="en-US" sz="2200" dirty="0"/>
              <a:t> </a:t>
            </a:r>
            <a:r>
              <a:rPr lang="pl-PL" sz="2200" dirty="0"/>
              <a:t>D</a:t>
            </a:r>
            <a:r>
              <a:rPr lang="en-US" sz="2200" dirty="0" err="1"/>
              <a:t>ziała</a:t>
            </a:r>
            <a:r>
              <a:rPr lang="pl-PL" sz="2200" dirty="0"/>
              <a:t> on </a:t>
            </a:r>
            <a:r>
              <a:rPr lang="pl-PL" sz="2200" dirty="0" err="1"/>
              <a:t>rowinież</a:t>
            </a:r>
            <a:r>
              <a:rPr lang="en-US" sz="2200" dirty="0"/>
              <a:t> </a:t>
            </a:r>
            <a:r>
              <a:rPr lang="en-US" sz="2200" dirty="0" err="1"/>
              <a:t>wzmacniająco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organizm</a:t>
            </a:r>
            <a:r>
              <a:rPr lang="en-US" sz="2200" dirty="0"/>
              <a:t>, </a:t>
            </a:r>
            <a:r>
              <a:rPr lang="en-US" sz="2200" dirty="0" err="1"/>
              <a:t>można</a:t>
            </a:r>
            <a:r>
              <a:rPr lang="en-US" sz="2200" dirty="0"/>
              <a:t> go </a:t>
            </a:r>
            <a:r>
              <a:rPr lang="en-US" sz="2200" dirty="0" err="1"/>
              <a:t>stosować</a:t>
            </a:r>
            <a:r>
              <a:rPr lang="en-US" sz="2200" dirty="0"/>
              <a:t> w </a:t>
            </a:r>
            <a:r>
              <a:rPr lang="en-US" sz="2200" dirty="0" err="1"/>
              <a:t>stanach</a:t>
            </a:r>
            <a:r>
              <a:rPr lang="en-US" sz="2200" dirty="0"/>
              <a:t> </a:t>
            </a:r>
            <a:r>
              <a:rPr lang="en-US" sz="2200" dirty="0" err="1"/>
              <a:t>przemęczenia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wyczerpania</a:t>
            </a:r>
            <a:r>
              <a:rPr lang="en-US" sz="2200" dirty="0"/>
              <a:t> </a:t>
            </a:r>
            <a:r>
              <a:rPr lang="en-US" sz="2200" dirty="0" err="1"/>
              <a:t>fizycznego</a:t>
            </a:r>
            <a:r>
              <a:rPr lang="en-US" sz="2200" dirty="0"/>
              <a:t> </a:t>
            </a:r>
            <a:r>
              <a:rPr lang="en-US" sz="2200" dirty="0" err="1"/>
              <a:t>oraz</a:t>
            </a:r>
            <a:r>
              <a:rPr lang="en-US" sz="2200" dirty="0"/>
              <a:t> </a:t>
            </a:r>
            <a:r>
              <a:rPr lang="en-US" sz="2200" dirty="0" err="1"/>
              <a:t>nerwowego</a:t>
            </a:r>
            <a:r>
              <a:rPr lang="en-US" sz="2200" dirty="0"/>
              <a:t>. </a:t>
            </a:r>
            <a:r>
              <a:rPr lang="en-US" sz="2200" dirty="0" err="1"/>
              <a:t>Wspomaga</a:t>
            </a:r>
            <a:r>
              <a:rPr lang="en-US" sz="2200" dirty="0"/>
              <a:t> on </a:t>
            </a:r>
            <a:r>
              <a:rPr lang="en-US" sz="2200" dirty="0" err="1"/>
              <a:t>naszą</a:t>
            </a:r>
            <a:r>
              <a:rPr lang="en-US" sz="2200" dirty="0"/>
              <a:t> </a:t>
            </a:r>
            <a:r>
              <a:rPr lang="en-US" sz="2200" dirty="0" err="1"/>
              <a:t>odporność</a:t>
            </a:r>
            <a:r>
              <a:rPr lang="en-US" sz="2200" dirty="0"/>
              <a:t>, </a:t>
            </a:r>
            <a:r>
              <a:rPr lang="en-US" sz="2200" dirty="0" err="1"/>
              <a:t>spożywanie</a:t>
            </a:r>
            <a:r>
              <a:rPr lang="en-US" sz="2200" dirty="0"/>
              <a:t> go w </a:t>
            </a:r>
            <a:r>
              <a:rPr lang="en-US" sz="2200" dirty="0" err="1"/>
              <a:t>przeziębieniu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grypie</a:t>
            </a:r>
            <a:r>
              <a:rPr lang="en-US" sz="2200" dirty="0"/>
              <a:t> </a:t>
            </a:r>
            <a:r>
              <a:rPr lang="en-US" sz="2200" dirty="0" err="1"/>
              <a:t>skróci</a:t>
            </a:r>
            <a:r>
              <a:rPr lang="en-US" sz="2200" dirty="0"/>
              <a:t> </a:t>
            </a:r>
            <a:r>
              <a:rPr lang="en-US" sz="2200" dirty="0" err="1"/>
              <a:t>czas</a:t>
            </a:r>
            <a:r>
              <a:rPr lang="en-US" sz="2200" dirty="0"/>
              <a:t> </a:t>
            </a:r>
            <a:r>
              <a:rPr lang="en-US" sz="2200" dirty="0" err="1"/>
              <a:t>choroby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wzmocni</a:t>
            </a:r>
            <a:r>
              <a:rPr lang="en-US" sz="2200" dirty="0"/>
              <a:t> </a:t>
            </a:r>
            <a:r>
              <a:rPr lang="en-US" sz="2200" dirty="0" err="1"/>
              <a:t>nasz</a:t>
            </a:r>
            <a:r>
              <a:rPr lang="en-US" sz="2200" dirty="0"/>
              <a:t> </a:t>
            </a:r>
            <a:r>
              <a:rPr lang="en-US" sz="2200" dirty="0" err="1"/>
              <a:t>organizm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DB94470-5ED4-4503-A5B6-BF8C8EE784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5087" r="-3" b="10038"/>
          <a:stretch/>
        </p:blipFill>
        <p:spPr>
          <a:xfrm>
            <a:off x="7612260" y="10"/>
            <a:ext cx="4579739" cy="342899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214C12E-4BC3-4CF8-8F06-E2491F447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12" r="-3" b="-3"/>
          <a:stretch/>
        </p:blipFill>
        <p:spPr>
          <a:xfrm>
            <a:off x="7612260" y="3438457"/>
            <a:ext cx="457973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26FC3A-AC1A-414E-8494-C48593B1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Miód wielokwiatowy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200FAA-04FA-4438-BD28-9DA5F16A8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0824" y="2286000"/>
            <a:ext cx="6176776" cy="35814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pl-PL" sz="2200" dirty="0"/>
              <a:t>Miód wielokwiatowy, znany również jako „miód tysiąca kwiatów” bądź „miód nektarowy wielokwiatowy”, to tak naprawdę duża grupa miodów pochodzących z różnych kwiatów, krzewów i drzew, zarówno uprawnych, jak i dziko rosnących, zbieranych z pasiek w różnych lokalizacjach i o różnych porach roku. Wśród jego właściwości leczniczych wyróżnić można wspomaganie detoksykacji wątroby oraz regulację pracy układu pokarmowego i układu krążenia.  Z tego względu ma właściwości antybakteryjne, pomaga w przeziębieniu i wzmacnia odporność organizmu. </a:t>
            </a:r>
            <a:endParaRPr lang="en-US" sz="22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 descr="mió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085" y="1337681"/>
            <a:ext cx="4310744" cy="2196291"/>
          </a:xfrm>
          <a:prstGeom prst="rect">
            <a:avLst/>
          </a:prstGeom>
          <a:noFill/>
        </p:spPr>
      </p:pic>
      <p:pic>
        <p:nvPicPr>
          <p:cNvPr id="8196" name="Picture 4" descr="Zobacz obraz źródłow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59" y="3762898"/>
            <a:ext cx="4545875" cy="2559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6245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zycinanie">
  <a:themeElements>
    <a:clrScheme name="Przycinanie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Przycinanie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916</Words>
  <Application>Microsoft Office PowerPoint</Application>
  <PresentationFormat>Panoramiczny</PresentationFormat>
  <Paragraphs>36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8" baseType="lpstr">
      <vt:lpstr>Franklin Gothic Book</vt:lpstr>
      <vt:lpstr>Przycinanie</vt:lpstr>
      <vt:lpstr> Rośliny miododajne i ich znaczenie na przyszłość człowieka</vt:lpstr>
      <vt:lpstr>Lipa</vt:lpstr>
      <vt:lpstr>Rzepak</vt:lpstr>
      <vt:lpstr>       Malina</vt:lpstr>
      <vt:lpstr>Gryka</vt:lpstr>
      <vt:lpstr>Akacja</vt:lpstr>
      <vt:lpstr>Wrzos</vt:lpstr>
      <vt:lpstr>Wierzba</vt:lpstr>
      <vt:lpstr>Miód wielokwiatowy</vt:lpstr>
      <vt:lpstr>Propolis</vt:lpstr>
      <vt:lpstr>Klon</vt:lpstr>
      <vt:lpstr>Facelia </vt:lpstr>
      <vt:lpstr>Mniszek lekarski </vt:lpstr>
      <vt:lpstr>Nawłoć Pospolita</vt:lpstr>
      <vt:lpstr>Kasztanowiec</vt:lpstr>
      <vt:lpstr>                 Prezentacja wykonana przez: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Rośliny miododajne i ich znaczenie na przyszłość człowieka</dc:title>
  <dc:creator>Paulina Wiszyńska</dc:creator>
  <cp:lastModifiedBy>Paulina Wiszyńska</cp:lastModifiedBy>
  <cp:revision>9</cp:revision>
  <dcterms:created xsi:type="dcterms:W3CDTF">2020-10-03T12:16:24Z</dcterms:created>
  <dcterms:modified xsi:type="dcterms:W3CDTF">2020-10-27T11:07:07Z</dcterms:modified>
</cp:coreProperties>
</file>