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86" r:id="rId1"/>
  </p:sldMasterIdLst>
  <p:notesMasterIdLst>
    <p:notesMasterId r:id="rId57"/>
  </p:notesMasterIdLst>
  <p:sldIdLst>
    <p:sldId id="256" r:id="rId2"/>
    <p:sldId id="383" r:id="rId3"/>
    <p:sldId id="388" r:id="rId4"/>
    <p:sldId id="345" r:id="rId5"/>
    <p:sldId id="305" r:id="rId6"/>
    <p:sldId id="306" r:id="rId7"/>
    <p:sldId id="307" r:id="rId8"/>
    <p:sldId id="384" r:id="rId9"/>
    <p:sldId id="389" r:id="rId10"/>
    <p:sldId id="390" r:id="rId11"/>
    <p:sldId id="308" r:id="rId12"/>
    <p:sldId id="257" r:id="rId13"/>
    <p:sldId id="350" r:id="rId14"/>
    <p:sldId id="309" r:id="rId15"/>
    <p:sldId id="263" r:id="rId16"/>
    <p:sldId id="353" r:id="rId17"/>
    <p:sldId id="265" r:id="rId18"/>
    <p:sldId id="267" r:id="rId19"/>
    <p:sldId id="259" r:id="rId20"/>
    <p:sldId id="311" r:id="rId21"/>
    <p:sldId id="391" r:id="rId22"/>
    <p:sldId id="348" r:id="rId23"/>
    <p:sldId id="349" r:id="rId24"/>
    <p:sldId id="346" r:id="rId25"/>
    <p:sldId id="385" r:id="rId26"/>
    <p:sldId id="386" r:id="rId27"/>
    <p:sldId id="347" r:id="rId28"/>
    <p:sldId id="315" r:id="rId29"/>
    <p:sldId id="356" r:id="rId30"/>
    <p:sldId id="316" r:id="rId31"/>
    <p:sldId id="322" r:id="rId32"/>
    <p:sldId id="357" r:id="rId33"/>
    <p:sldId id="387" r:id="rId34"/>
    <p:sldId id="358" r:id="rId35"/>
    <p:sldId id="359" r:id="rId36"/>
    <p:sldId id="360" r:id="rId37"/>
    <p:sldId id="364" r:id="rId38"/>
    <p:sldId id="365" r:id="rId39"/>
    <p:sldId id="366" r:id="rId40"/>
    <p:sldId id="367" r:id="rId41"/>
    <p:sldId id="293" r:id="rId42"/>
    <p:sldId id="382" r:id="rId43"/>
    <p:sldId id="374" r:id="rId44"/>
    <p:sldId id="326" r:id="rId45"/>
    <p:sldId id="276" r:id="rId46"/>
    <p:sldId id="325" r:id="rId47"/>
    <p:sldId id="277" r:id="rId48"/>
    <p:sldId id="329" r:id="rId49"/>
    <p:sldId id="375" r:id="rId50"/>
    <p:sldId id="376" r:id="rId51"/>
    <p:sldId id="296" r:id="rId52"/>
    <p:sldId id="381" r:id="rId53"/>
    <p:sldId id="379" r:id="rId54"/>
    <p:sldId id="290" r:id="rId55"/>
    <p:sldId id="291" r:id="rId56"/>
  </p:sldIdLst>
  <p:sldSz cx="9144000" cy="6858000" type="screen4x3"/>
  <p:notesSz cx="6858000" cy="9144000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sz="2700" b="1" kern="1200">
        <a:solidFill>
          <a:schemeClr val="tx2"/>
        </a:solidFill>
        <a:latin typeface="Verdan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700" b="1" kern="1200">
        <a:solidFill>
          <a:schemeClr val="tx2"/>
        </a:solidFill>
        <a:latin typeface="Verdan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700" b="1" kern="1200">
        <a:solidFill>
          <a:schemeClr val="tx2"/>
        </a:solidFill>
        <a:latin typeface="Verdan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700" b="1" kern="1200">
        <a:solidFill>
          <a:schemeClr val="tx2"/>
        </a:solidFill>
        <a:latin typeface="Verdan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700" b="1" kern="1200">
        <a:solidFill>
          <a:schemeClr val="tx2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2700" b="1" kern="1200">
        <a:solidFill>
          <a:schemeClr val="tx2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2700" b="1" kern="1200">
        <a:solidFill>
          <a:schemeClr val="tx2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2700" b="1" kern="1200">
        <a:solidFill>
          <a:schemeClr val="tx2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2700" b="1" kern="1200">
        <a:solidFill>
          <a:schemeClr val="tx2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99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70" autoAdjust="0"/>
    <p:restoredTop sz="94798" autoAdjust="0"/>
  </p:normalViewPr>
  <p:slideViewPr>
    <p:cSldViewPr>
      <p:cViewPr varScale="1">
        <p:scale>
          <a:sx n="69" d="100"/>
          <a:sy n="69" d="100"/>
        </p:scale>
        <p:origin x="-114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0CA6A5-3A01-4AD7-B64A-A1727AFE3F3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4993B952-29C5-4BF0-88A9-919554242143}">
      <dgm:prSet phldrT="[Tekst]" custT="1"/>
      <dgm:spPr/>
      <dgm:t>
        <a:bodyPr vert="vert270"/>
        <a:lstStyle/>
        <a:p>
          <a:pPr algn="ctr"/>
          <a:endParaRPr lang="pl-PL" sz="2000" b="1" dirty="0">
            <a:solidFill>
              <a:srgbClr val="FFFF00"/>
            </a:solidFill>
          </a:endParaRPr>
        </a:p>
      </dgm:t>
    </dgm:pt>
    <dgm:pt modelId="{5D9C0A1E-4507-4EEB-A503-F993CB280D9F}" type="parTrans" cxnId="{5725365E-7CC0-449A-BEC3-A03A79903172}">
      <dgm:prSet/>
      <dgm:spPr/>
      <dgm:t>
        <a:bodyPr/>
        <a:lstStyle/>
        <a:p>
          <a:endParaRPr lang="pl-PL"/>
        </a:p>
      </dgm:t>
    </dgm:pt>
    <dgm:pt modelId="{113C9599-FDCF-4E9A-AECF-4329093B9401}" type="sibTrans" cxnId="{5725365E-7CC0-449A-BEC3-A03A79903172}">
      <dgm:prSet/>
      <dgm:spPr/>
      <dgm:t>
        <a:bodyPr/>
        <a:lstStyle/>
        <a:p>
          <a:endParaRPr lang="pl-PL"/>
        </a:p>
      </dgm:t>
    </dgm:pt>
    <dgm:pt modelId="{E99F5EE1-E07E-49F4-8047-FE47D3783E81}">
      <dgm:prSet phldrT="[Tekst]"/>
      <dgm:spPr/>
      <dgm:t>
        <a:bodyPr/>
        <a:lstStyle/>
        <a:p>
          <a:r>
            <a:rPr lang="pl-PL" b="1" dirty="0"/>
            <a:t>Zdobycie zawodu</a:t>
          </a:r>
        </a:p>
        <a:p>
          <a:r>
            <a:rPr lang="pl-PL" b="1" dirty="0"/>
            <a:t>Podjęcie pracy</a:t>
          </a:r>
        </a:p>
      </dgm:t>
    </dgm:pt>
    <dgm:pt modelId="{70BC27A6-7CA9-4E54-96D1-0AF642E49A1D}" type="parTrans" cxnId="{A4BD3E66-817B-46F0-AD1A-F2264BE9AD9F}">
      <dgm:prSet/>
      <dgm:spPr/>
      <dgm:t>
        <a:bodyPr/>
        <a:lstStyle/>
        <a:p>
          <a:endParaRPr lang="pl-PL"/>
        </a:p>
      </dgm:t>
    </dgm:pt>
    <dgm:pt modelId="{07C757EC-5A3D-4568-8E2B-DCEA6572D4EB}" type="sibTrans" cxnId="{A4BD3E66-817B-46F0-AD1A-F2264BE9AD9F}">
      <dgm:prSet/>
      <dgm:spPr/>
      <dgm:t>
        <a:bodyPr/>
        <a:lstStyle/>
        <a:p>
          <a:endParaRPr lang="pl-PL"/>
        </a:p>
      </dgm:t>
    </dgm:pt>
    <dgm:pt modelId="{F99DB8DF-5AF2-4187-B266-9F88477F123C}">
      <dgm:prSet phldrT="[Tekst]"/>
      <dgm:spPr/>
      <dgm:t>
        <a:bodyPr/>
        <a:lstStyle/>
        <a:p>
          <a:r>
            <a:rPr lang="pl-PL" b="1" dirty="0"/>
            <a:t>Płatne praktyki         i 3 lata  stażu</a:t>
          </a:r>
        </a:p>
      </dgm:t>
    </dgm:pt>
    <dgm:pt modelId="{950CE0D8-D266-49A2-AADB-3A046BFDF184}" type="parTrans" cxnId="{68894CC3-22CB-431A-A26E-EB8D63BCC1D9}">
      <dgm:prSet/>
      <dgm:spPr/>
      <dgm:t>
        <a:bodyPr/>
        <a:lstStyle/>
        <a:p>
          <a:endParaRPr lang="pl-PL"/>
        </a:p>
      </dgm:t>
    </dgm:pt>
    <dgm:pt modelId="{9C34B881-3623-43CF-A5F2-0243921C37BE}" type="sibTrans" cxnId="{68894CC3-22CB-431A-A26E-EB8D63BCC1D9}">
      <dgm:prSet/>
      <dgm:spPr/>
      <dgm:t>
        <a:bodyPr/>
        <a:lstStyle/>
        <a:p>
          <a:endParaRPr lang="pl-PL"/>
        </a:p>
      </dgm:t>
    </dgm:pt>
    <dgm:pt modelId="{66AA7917-90F3-4948-835A-990C5EA697B7}">
      <dgm:prSet phldrT="[Tekst]"/>
      <dgm:spPr/>
      <dgm:t>
        <a:bodyPr/>
        <a:lstStyle/>
        <a:p>
          <a:r>
            <a:rPr lang="pl-PL" b="1" dirty="0"/>
            <a:t>Trzy  dni zajęć w szkole i dwa dni</a:t>
          </a:r>
        </a:p>
        <a:p>
          <a:r>
            <a:rPr lang="pl-PL" b="1" dirty="0"/>
            <a:t>zajęć praktycznych </a:t>
          </a:r>
        </a:p>
      </dgm:t>
    </dgm:pt>
    <dgm:pt modelId="{37E928A0-87BD-4D5D-9974-54332FC82C33}" type="parTrans" cxnId="{18A884D0-85C6-476B-95AA-6E81AA0DA7C0}">
      <dgm:prSet/>
      <dgm:spPr/>
      <dgm:t>
        <a:bodyPr/>
        <a:lstStyle/>
        <a:p>
          <a:endParaRPr lang="pl-PL"/>
        </a:p>
      </dgm:t>
    </dgm:pt>
    <dgm:pt modelId="{CBD7FEC3-587F-404B-9373-4C950B3DFC45}" type="sibTrans" cxnId="{18A884D0-85C6-476B-95AA-6E81AA0DA7C0}">
      <dgm:prSet/>
      <dgm:spPr/>
      <dgm:t>
        <a:bodyPr/>
        <a:lstStyle/>
        <a:p>
          <a:endParaRPr lang="pl-PL"/>
        </a:p>
      </dgm:t>
    </dgm:pt>
    <dgm:pt modelId="{F2B09D11-E2E1-45AA-B87E-288F8ADA7DCD}" type="pres">
      <dgm:prSet presAssocID="{F00CA6A5-3A01-4AD7-B64A-A1727AFE3F3D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pl-PL"/>
        </a:p>
      </dgm:t>
    </dgm:pt>
    <dgm:pt modelId="{C0CFEC10-210E-4495-A6B1-202587BBC3C4}" type="pres">
      <dgm:prSet presAssocID="{4993B952-29C5-4BF0-88A9-919554242143}" presName="thickLine" presStyleLbl="alignNode1" presStyleIdx="0" presStyleCnt="1"/>
      <dgm:spPr/>
    </dgm:pt>
    <dgm:pt modelId="{924205AE-D748-492C-B1A7-D51C0226509D}" type="pres">
      <dgm:prSet presAssocID="{4993B952-29C5-4BF0-88A9-919554242143}" presName="horz1" presStyleCnt="0"/>
      <dgm:spPr/>
    </dgm:pt>
    <dgm:pt modelId="{CA05D891-69D8-4EB1-9D28-A12441DD714B}" type="pres">
      <dgm:prSet presAssocID="{4993B952-29C5-4BF0-88A9-919554242143}" presName="tx1" presStyleLbl="revTx" presStyleIdx="0" presStyleCnt="4" custAng="0" custLinFactNeighborX="1024"/>
      <dgm:spPr/>
      <dgm:t>
        <a:bodyPr/>
        <a:lstStyle/>
        <a:p>
          <a:endParaRPr lang="pl-PL"/>
        </a:p>
      </dgm:t>
    </dgm:pt>
    <dgm:pt modelId="{DE9AD8B3-0928-442C-BDB1-706F171F6BE6}" type="pres">
      <dgm:prSet presAssocID="{4993B952-29C5-4BF0-88A9-919554242143}" presName="vert1" presStyleCnt="0"/>
      <dgm:spPr/>
    </dgm:pt>
    <dgm:pt modelId="{AFCB5BEA-DE1A-441F-B15E-6186C70CE4A8}" type="pres">
      <dgm:prSet presAssocID="{E99F5EE1-E07E-49F4-8047-FE47D3783E81}" presName="vertSpace2a" presStyleCnt="0"/>
      <dgm:spPr/>
    </dgm:pt>
    <dgm:pt modelId="{C6197B75-90C6-4DFF-9862-2C22037DBA2D}" type="pres">
      <dgm:prSet presAssocID="{E99F5EE1-E07E-49F4-8047-FE47D3783E81}" presName="horz2" presStyleCnt="0"/>
      <dgm:spPr/>
    </dgm:pt>
    <dgm:pt modelId="{AEE31ABB-10F3-49C8-A90C-EDC8865E062D}" type="pres">
      <dgm:prSet presAssocID="{E99F5EE1-E07E-49F4-8047-FE47D3783E81}" presName="horzSpace2" presStyleCnt="0"/>
      <dgm:spPr/>
    </dgm:pt>
    <dgm:pt modelId="{AE9B8119-4FEE-421C-BD17-415D02CCC42C}" type="pres">
      <dgm:prSet presAssocID="{E99F5EE1-E07E-49F4-8047-FE47D3783E81}" presName="tx2" presStyleLbl="revTx" presStyleIdx="1" presStyleCnt="4" custScaleX="143250" custLinFactNeighborX="18563" custLinFactNeighborY="91964"/>
      <dgm:spPr/>
      <dgm:t>
        <a:bodyPr/>
        <a:lstStyle/>
        <a:p>
          <a:endParaRPr lang="pl-PL"/>
        </a:p>
      </dgm:t>
    </dgm:pt>
    <dgm:pt modelId="{FA9E6C5B-5FBB-4C31-BCF1-BDEEEE6FBD7C}" type="pres">
      <dgm:prSet presAssocID="{E99F5EE1-E07E-49F4-8047-FE47D3783E81}" presName="vert2" presStyleCnt="0"/>
      <dgm:spPr/>
    </dgm:pt>
    <dgm:pt modelId="{72F1635F-1C1E-4B8E-8B01-A271159CA1EE}" type="pres">
      <dgm:prSet presAssocID="{E99F5EE1-E07E-49F4-8047-FE47D3783E81}" presName="thinLine2b" presStyleLbl="callout" presStyleIdx="0" presStyleCnt="3"/>
      <dgm:spPr/>
    </dgm:pt>
    <dgm:pt modelId="{533CBFF7-52F0-494B-9023-CBD328C53B2C}" type="pres">
      <dgm:prSet presAssocID="{E99F5EE1-E07E-49F4-8047-FE47D3783E81}" presName="vertSpace2b" presStyleCnt="0"/>
      <dgm:spPr/>
    </dgm:pt>
    <dgm:pt modelId="{D6E79024-234E-404D-824F-60400197E170}" type="pres">
      <dgm:prSet presAssocID="{F99DB8DF-5AF2-4187-B266-9F88477F123C}" presName="horz2" presStyleCnt="0"/>
      <dgm:spPr/>
    </dgm:pt>
    <dgm:pt modelId="{649B2566-FA29-4F0B-BB26-73EB79FDE14A}" type="pres">
      <dgm:prSet presAssocID="{F99DB8DF-5AF2-4187-B266-9F88477F123C}" presName="horzSpace2" presStyleCnt="0"/>
      <dgm:spPr/>
    </dgm:pt>
    <dgm:pt modelId="{C2B99F3B-D0AF-400B-A269-5A96C45B830E}" type="pres">
      <dgm:prSet presAssocID="{F99DB8DF-5AF2-4187-B266-9F88477F123C}" presName="tx2" presStyleLbl="revTx" presStyleIdx="2" presStyleCnt="4" custScaleX="154922" custLinFactNeighborX="29167" custLinFactNeighborY="-89710"/>
      <dgm:spPr/>
      <dgm:t>
        <a:bodyPr/>
        <a:lstStyle/>
        <a:p>
          <a:endParaRPr lang="pl-PL"/>
        </a:p>
      </dgm:t>
    </dgm:pt>
    <dgm:pt modelId="{691E8F3E-AC28-4CE3-8191-4A2F6397B1BF}" type="pres">
      <dgm:prSet presAssocID="{F99DB8DF-5AF2-4187-B266-9F88477F123C}" presName="vert2" presStyleCnt="0"/>
      <dgm:spPr/>
    </dgm:pt>
    <dgm:pt modelId="{758C6F0C-1041-496B-8708-458B3E624CE3}" type="pres">
      <dgm:prSet presAssocID="{F99DB8DF-5AF2-4187-B266-9F88477F123C}" presName="thinLine2b" presStyleLbl="callout" presStyleIdx="1" presStyleCnt="3"/>
      <dgm:spPr/>
    </dgm:pt>
    <dgm:pt modelId="{BBD6914E-FEC5-4E08-AE86-015B6D627D38}" type="pres">
      <dgm:prSet presAssocID="{F99DB8DF-5AF2-4187-B266-9F88477F123C}" presName="vertSpace2b" presStyleCnt="0"/>
      <dgm:spPr/>
    </dgm:pt>
    <dgm:pt modelId="{4ED3C84D-11B8-41BE-9E0E-5C7C77D239E5}" type="pres">
      <dgm:prSet presAssocID="{66AA7917-90F3-4948-835A-990C5EA697B7}" presName="horz2" presStyleCnt="0"/>
      <dgm:spPr/>
    </dgm:pt>
    <dgm:pt modelId="{FED3B339-3CCD-40BF-A804-8DDDBFAE2B0C}" type="pres">
      <dgm:prSet presAssocID="{66AA7917-90F3-4948-835A-990C5EA697B7}" presName="horzSpace2" presStyleCnt="0"/>
      <dgm:spPr/>
    </dgm:pt>
    <dgm:pt modelId="{5195742C-957F-4D8B-8AA5-3264CD23DABB}" type="pres">
      <dgm:prSet presAssocID="{66AA7917-90F3-4948-835A-990C5EA697B7}" presName="tx2" presStyleLbl="revTx" presStyleIdx="3" presStyleCnt="4" custScaleX="145553" custScaleY="142470" custLinFactNeighborX="5975" custLinFactNeighborY="-969"/>
      <dgm:spPr/>
      <dgm:t>
        <a:bodyPr/>
        <a:lstStyle/>
        <a:p>
          <a:endParaRPr lang="pl-PL"/>
        </a:p>
      </dgm:t>
    </dgm:pt>
    <dgm:pt modelId="{7F6975F0-4A45-4012-A8DD-4CA6FE79374F}" type="pres">
      <dgm:prSet presAssocID="{66AA7917-90F3-4948-835A-990C5EA697B7}" presName="vert2" presStyleCnt="0"/>
      <dgm:spPr/>
    </dgm:pt>
    <dgm:pt modelId="{521B8803-8ADC-41B3-96AD-6D54C11A2262}" type="pres">
      <dgm:prSet presAssocID="{66AA7917-90F3-4948-835A-990C5EA697B7}" presName="thinLine2b" presStyleLbl="callout" presStyleIdx="2" presStyleCnt="3"/>
      <dgm:spPr/>
    </dgm:pt>
    <dgm:pt modelId="{320565B2-9D36-4DF1-8AF0-0F779F5790C4}" type="pres">
      <dgm:prSet presAssocID="{66AA7917-90F3-4948-835A-990C5EA697B7}" presName="vertSpace2b" presStyleCnt="0"/>
      <dgm:spPr/>
    </dgm:pt>
  </dgm:ptLst>
  <dgm:cxnLst>
    <dgm:cxn modelId="{68894CC3-22CB-431A-A26E-EB8D63BCC1D9}" srcId="{4993B952-29C5-4BF0-88A9-919554242143}" destId="{F99DB8DF-5AF2-4187-B266-9F88477F123C}" srcOrd="1" destOrd="0" parTransId="{950CE0D8-D266-49A2-AADB-3A046BFDF184}" sibTransId="{9C34B881-3623-43CF-A5F2-0243921C37BE}"/>
    <dgm:cxn modelId="{6D1CA030-BDA6-48CB-8489-A7E6FB1B1DC7}" type="presOf" srcId="{66AA7917-90F3-4948-835A-990C5EA697B7}" destId="{5195742C-957F-4D8B-8AA5-3264CD23DABB}" srcOrd="0" destOrd="0" presId="urn:microsoft.com/office/officeart/2008/layout/LinedList"/>
    <dgm:cxn modelId="{761B18DA-BDA3-45B6-A69B-21A1739748A5}" type="presOf" srcId="{F00CA6A5-3A01-4AD7-B64A-A1727AFE3F3D}" destId="{F2B09D11-E2E1-45AA-B87E-288F8ADA7DCD}" srcOrd="0" destOrd="0" presId="urn:microsoft.com/office/officeart/2008/layout/LinedList"/>
    <dgm:cxn modelId="{18A884D0-85C6-476B-95AA-6E81AA0DA7C0}" srcId="{4993B952-29C5-4BF0-88A9-919554242143}" destId="{66AA7917-90F3-4948-835A-990C5EA697B7}" srcOrd="2" destOrd="0" parTransId="{37E928A0-87BD-4D5D-9974-54332FC82C33}" sibTransId="{CBD7FEC3-587F-404B-9373-4C950B3DFC45}"/>
    <dgm:cxn modelId="{ED6D01A3-BF35-4FA2-90BF-C2EF53E76B74}" type="presOf" srcId="{4993B952-29C5-4BF0-88A9-919554242143}" destId="{CA05D891-69D8-4EB1-9D28-A12441DD714B}" srcOrd="0" destOrd="0" presId="urn:microsoft.com/office/officeart/2008/layout/LinedList"/>
    <dgm:cxn modelId="{A4BD3E66-817B-46F0-AD1A-F2264BE9AD9F}" srcId="{4993B952-29C5-4BF0-88A9-919554242143}" destId="{E99F5EE1-E07E-49F4-8047-FE47D3783E81}" srcOrd="0" destOrd="0" parTransId="{70BC27A6-7CA9-4E54-96D1-0AF642E49A1D}" sibTransId="{07C757EC-5A3D-4568-8E2B-DCEA6572D4EB}"/>
    <dgm:cxn modelId="{5725365E-7CC0-449A-BEC3-A03A79903172}" srcId="{F00CA6A5-3A01-4AD7-B64A-A1727AFE3F3D}" destId="{4993B952-29C5-4BF0-88A9-919554242143}" srcOrd="0" destOrd="0" parTransId="{5D9C0A1E-4507-4EEB-A503-F993CB280D9F}" sibTransId="{113C9599-FDCF-4E9A-AECF-4329093B9401}"/>
    <dgm:cxn modelId="{94CE5C32-9FC0-4F78-B57C-1FB87C2D72CD}" type="presOf" srcId="{F99DB8DF-5AF2-4187-B266-9F88477F123C}" destId="{C2B99F3B-D0AF-400B-A269-5A96C45B830E}" srcOrd="0" destOrd="0" presId="urn:microsoft.com/office/officeart/2008/layout/LinedList"/>
    <dgm:cxn modelId="{A991E2D6-66B2-45B2-88AE-6DBEE37684B4}" type="presOf" srcId="{E99F5EE1-E07E-49F4-8047-FE47D3783E81}" destId="{AE9B8119-4FEE-421C-BD17-415D02CCC42C}" srcOrd="0" destOrd="0" presId="urn:microsoft.com/office/officeart/2008/layout/LinedList"/>
    <dgm:cxn modelId="{1675D2A6-1F75-406F-9E87-BD4C08EF4ED9}" type="presParOf" srcId="{F2B09D11-E2E1-45AA-B87E-288F8ADA7DCD}" destId="{C0CFEC10-210E-4495-A6B1-202587BBC3C4}" srcOrd="0" destOrd="0" presId="urn:microsoft.com/office/officeart/2008/layout/LinedList"/>
    <dgm:cxn modelId="{F3544622-FF67-4952-BE61-D43D2D3FE94C}" type="presParOf" srcId="{F2B09D11-E2E1-45AA-B87E-288F8ADA7DCD}" destId="{924205AE-D748-492C-B1A7-D51C0226509D}" srcOrd="1" destOrd="0" presId="urn:microsoft.com/office/officeart/2008/layout/LinedList"/>
    <dgm:cxn modelId="{F90D6D3F-B796-4AA8-9745-9EC75A79996B}" type="presParOf" srcId="{924205AE-D748-492C-B1A7-D51C0226509D}" destId="{CA05D891-69D8-4EB1-9D28-A12441DD714B}" srcOrd="0" destOrd="0" presId="urn:microsoft.com/office/officeart/2008/layout/LinedList"/>
    <dgm:cxn modelId="{7D1E9E21-AED2-4C4A-8616-DB5B12225E00}" type="presParOf" srcId="{924205AE-D748-492C-B1A7-D51C0226509D}" destId="{DE9AD8B3-0928-442C-BDB1-706F171F6BE6}" srcOrd="1" destOrd="0" presId="urn:microsoft.com/office/officeart/2008/layout/LinedList"/>
    <dgm:cxn modelId="{9A2DB908-9601-46F1-864D-759888BF8EC6}" type="presParOf" srcId="{DE9AD8B3-0928-442C-BDB1-706F171F6BE6}" destId="{AFCB5BEA-DE1A-441F-B15E-6186C70CE4A8}" srcOrd="0" destOrd="0" presId="urn:microsoft.com/office/officeart/2008/layout/LinedList"/>
    <dgm:cxn modelId="{DED36328-7DDF-4C57-96BF-E1B211F20193}" type="presParOf" srcId="{DE9AD8B3-0928-442C-BDB1-706F171F6BE6}" destId="{C6197B75-90C6-4DFF-9862-2C22037DBA2D}" srcOrd="1" destOrd="0" presId="urn:microsoft.com/office/officeart/2008/layout/LinedList"/>
    <dgm:cxn modelId="{2F7AF3B7-D5E3-479F-9CF0-E11A73E55915}" type="presParOf" srcId="{C6197B75-90C6-4DFF-9862-2C22037DBA2D}" destId="{AEE31ABB-10F3-49C8-A90C-EDC8865E062D}" srcOrd="0" destOrd="0" presId="urn:microsoft.com/office/officeart/2008/layout/LinedList"/>
    <dgm:cxn modelId="{6C8400AA-CECF-4604-9652-2F72234BFE7A}" type="presParOf" srcId="{C6197B75-90C6-4DFF-9862-2C22037DBA2D}" destId="{AE9B8119-4FEE-421C-BD17-415D02CCC42C}" srcOrd="1" destOrd="0" presId="urn:microsoft.com/office/officeart/2008/layout/LinedList"/>
    <dgm:cxn modelId="{63859CDA-B22A-4FDA-BB9B-202C7475C827}" type="presParOf" srcId="{C6197B75-90C6-4DFF-9862-2C22037DBA2D}" destId="{FA9E6C5B-5FBB-4C31-BCF1-BDEEEE6FBD7C}" srcOrd="2" destOrd="0" presId="urn:microsoft.com/office/officeart/2008/layout/LinedList"/>
    <dgm:cxn modelId="{454D6E44-FC11-40A9-B223-429153CE0FA3}" type="presParOf" srcId="{DE9AD8B3-0928-442C-BDB1-706F171F6BE6}" destId="{72F1635F-1C1E-4B8E-8B01-A271159CA1EE}" srcOrd="2" destOrd="0" presId="urn:microsoft.com/office/officeart/2008/layout/LinedList"/>
    <dgm:cxn modelId="{29DD1C72-5F20-4E72-8020-D22C97696D2C}" type="presParOf" srcId="{DE9AD8B3-0928-442C-BDB1-706F171F6BE6}" destId="{533CBFF7-52F0-494B-9023-CBD328C53B2C}" srcOrd="3" destOrd="0" presId="urn:microsoft.com/office/officeart/2008/layout/LinedList"/>
    <dgm:cxn modelId="{317B1159-E81D-41D2-BA9A-6EF5B8CD589F}" type="presParOf" srcId="{DE9AD8B3-0928-442C-BDB1-706F171F6BE6}" destId="{D6E79024-234E-404D-824F-60400197E170}" srcOrd="4" destOrd="0" presId="urn:microsoft.com/office/officeart/2008/layout/LinedList"/>
    <dgm:cxn modelId="{02B80FDB-50B0-408D-9583-139D5629F6AC}" type="presParOf" srcId="{D6E79024-234E-404D-824F-60400197E170}" destId="{649B2566-FA29-4F0B-BB26-73EB79FDE14A}" srcOrd="0" destOrd="0" presId="urn:microsoft.com/office/officeart/2008/layout/LinedList"/>
    <dgm:cxn modelId="{6FB64FCE-86E9-4F16-8059-C0BDC8CFF5D6}" type="presParOf" srcId="{D6E79024-234E-404D-824F-60400197E170}" destId="{C2B99F3B-D0AF-400B-A269-5A96C45B830E}" srcOrd="1" destOrd="0" presId="urn:microsoft.com/office/officeart/2008/layout/LinedList"/>
    <dgm:cxn modelId="{1CA9FEDA-4AB1-4BA9-A85A-A7CCB2DA1EA0}" type="presParOf" srcId="{D6E79024-234E-404D-824F-60400197E170}" destId="{691E8F3E-AC28-4CE3-8191-4A2F6397B1BF}" srcOrd="2" destOrd="0" presId="urn:microsoft.com/office/officeart/2008/layout/LinedList"/>
    <dgm:cxn modelId="{7FE36DD7-C493-4A25-A31C-1638FF75FE8A}" type="presParOf" srcId="{DE9AD8B3-0928-442C-BDB1-706F171F6BE6}" destId="{758C6F0C-1041-496B-8708-458B3E624CE3}" srcOrd="5" destOrd="0" presId="urn:microsoft.com/office/officeart/2008/layout/LinedList"/>
    <dgm:cxn modelId="{8893F3E6-F8B0-443E-B5C0-EA52C91F03DD}" type="presParOf" srcId="{DE9AD8B3-0928-442C-BDB1-706F171F6BE6}" destId="{BBD6914E-FEC5-4E08-AE86-015B6D627D38}" srcOrd="6" destOrd="0" presId="urn:microsoft.com/office/officeart/2008/layout/LinedList"/>
    <dgm:cxn modelId="{1A948A30-BDE2-467C-BD73-45201015892E}" type="presParOf" srcId="{DE9AD8B3-0928-442C-BDB1-706F171F6BE6}" destId="{4ED3C84D-11B8-41BE-9E0E-5C7C77D239E5}" srcOrd="7" destOrd="0" presId="urn:microsoft.com/office/officeart/2008/layout/LinedList"/>
    <dgm:cxn modelId="{B184E26B-655E-4856-A654-CCE5103916DD}" type="presParOf" srcId="{4ED3C84D-11B8-41BE-9E0E-5C7C77D239E5}" destId="{FED3B339-3CCD-40BF-A804-8DDDBFAE2B0C}" srcOrd="0" destOrd="0" presId="urn:microsoft.com/office/officeart/2008/layout/LinedList"/>
    <dgm:cxn modelId="{25E6C56B-4FD4-49C8-8793-2207549C8374}" type="presParOf" srcId="{4ED3C84D-11B8-41BE-9E0E-5C7C77D239E5}" destId="{5195742C-957F-4D8B-8AA5-3264CD23DABB}" srcOrd="1" destOrd="0" presId="urn:microsoft.com/office/officeart/2008/layout/LinedList"/>
    <dgm:cxn modelId="{82FE7E42-70BC-45BE-900C-453A8D5705D8}" type="presParOf" srcId="{4ED3C84D-11B8-41BE-9E0E-5C7C77D239E5}" destId="{7F6975F0-4A45-4012-A8DD-4CA6FE79374F}" srcOrd="2" destOrd="0" presId="urn:microsoft.com/office/officeart/2008/layout/LinedList"/>
    <dgm:cxn modelId="{6B6E07D9-707A-4B83-94E1-164D1E586EC1}" type="presParOf" srcId="{DE9AD8B3-0928-442C-BDB1-706F171F6BE6}" destId="{521B8803-8ADC-41B3-96AD-6D54C11A2262}" srcOrd="8" destOrd="0" presId="urn:microsoft.com/office/officeart/2008/layout/LinedList"/>
    <dgm:cxn modelId="{733FED24-DE1A-449C-B92F-1311C9094676}" type="presParOf" srcId="{DE9AD8B3-0928-442C-BDB1-706F171F6BE6}" destId="{320565B2-9D36-4DF1-8AF0-0F779F5790C4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0CFEC10-210E-4495-A6B1-202587BBC3C4}">
      <dsp:nvSpPr>
        <dsp:cNvPr id="0" name=""/>
        <dsp:cNvSpPr/>
      </dsp:nvSpPr>
      <dsp:spPr>
        <a:xfrm>
          <a:off x="0" y="0"/>
          <a:ext cx="40324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05D891-69D8-4EB1-9D28-A12441DD714B}">
      <dsp:nvSpPr>
        <dsp:cNvPr id="0" name=""/>
        <dsp:cNvSpPr/>
      </dsp:nvSpPr>
      <dsp:spPr>
        <a:xfrm>
          <a:off x="35496" y="0"/>
          <a:ext cx="563125" cy="4512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000" b="1" kern="1200" dirty="0">
            <a:solidFill>
              <a:srgbClr val="FFFF00"/>
            </a:solidFill>
          </a:endParaRPr>
        </a:p>
      </dsp:txBody>
      <dsp:txXfrm>
        <a:off x="35496" y="0"/>
        <a:ext cx="563125" cy="4512295"/>
      </dsp:txXfrm>
    </dsp:sp>
    <dsp:sp modelId="{AE9B8119-4FEE-421C-BD17-415D02CCC42C}">
      <dsp:nvSpPr>
        <dsp:cNvPr id="0" name=""/>
        <dsp:cNvSpPr/>
      </dsp:nvSpPr>
      <dsp:spPr>
        <a:xfrm>
          <a:off x="866242" y="1207053"/>
          <a:ext cx="3166205" cy="1244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700" b="1" kern="1200" dirty="0"/>
            <a:t>Zdobycie zawodu</a:t>
          </a:r>
        </a:p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700" b="1" kern="1200" dirty="0"/>
            <a:t>Podjęcie pracy</a:t>
          </a:r>
        </a:p>
      </dsp:txBody>
      <dsp:txXfrm>
        <a:off x="866242" y="1207053"/>
        <a:ext cx="3166205" cy="1244847"/>
      </dsp:txXfrm>
    </dsp:sp>
    <dsp:sp modelId="{72F1635F-1C1E-4B8E-8B01-A271159CA1EE}">
      <dsp:nvSpPr>
        <dsp:cNvPr id="0" name=""/>
        <dsp:cNvSpPr/>
      </dsp:nvSpPr>
      <dsp:spPr>
        <a:xfrm>
          <a:off x="563125" y="1307089"/>
          <a:ext cx="22525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B99F3B-D0AF-400B-A269-5A96C45B830E}">
      <dsp:nvSpPr>
        <dsp:cNvPr id="0" name=""/>
        <dsp:cNvSpPr/>
      </dsp:nvSpPr>
      <dsp:spPr>
        <a:xfrm>
          <a:off x="608259" y="252579"/>
          <a:ext cx="3424188" cy="1244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700" b="1" kern="1200" dirty="0"/>
            <a:t>Płatne praktyki         i 3 lata  stażu</a:t>
          </a:r>
        </a:p>
      </dsp:txBody>
      <dsp:txXfrm>
        <a:off x="608259" y="252579"/>
        <a:ext cx="3424188" cy="1244847"/>
      </dsp:txXfrm>
    </dsp:sp>
    <dsp:sp modelId="{758C6F0C-1041-496B-8708-458B3E624CE3}">
      <dsp:nvSpPr>
        <dsp:cNvPr id="0" name=""/>
        <dsp:cNvSpPr/>
      </dsp:nvSpPr>
      <dsp:spPr>
        <a:xfrm>
          <a:off x="563125" y="2614178"/>
          <a:ext cx="22525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95742C-957F-4D8B-8AA5-3264CD23DABB}">
      <dsp:nvSpPr>
        <dsp:cNvPr id="0" name=""/>
        <dsp:cNvSpPr/>
      </dsp:nvSpPr>
      <dsp:spPr>
        <a:xfrm>
          <a:off x="737422" y="2664358"/>
          <a:ext cx="3217108" cy="17735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700" b="1" kern="1200" dirty="0"/>
            <a:t>Trzy  dni zajęć w szkole i dwa dni</a:t>
          </a:r>
        </a:p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700" b="1" kern="1200" dirty="0"/>
            <a:t>zajęć praktycznych </a:t>
          </a:r>
        </a:p>
      </dsp:txBody>
      <dsp:txXfrm>
        <a:off x="737422" y="2664358"/>
        <a:ext cx="3217108" cy="1773533"/>
      </dsp:txXfrm>
    </dsp:sp>
    <dsp:sp modelId="{521B8803-8ADC-41B3-96AD-6D54C11A2262}">
      <dsp:nvSpPr>
        <dsp:cNvPr id="0" name=""/>
        <dsp:cNvSpPr/>
      </dsp:nvSpPr>
      <dsp:spPr>
        <a:xfrm>
          <a:off x="563125" y="4449954"/>
          <a:ext cx="22525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xmlns="" id="{CC87A613-B9D9-4766-89B3-87772B90E3F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xmlns="" id="{D35AB186-48C4-44A3-A08E-7D6562A6EBA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xmlns="" id="{A90735A5-18FE-409F-8CCA-322F736FF43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xmlns="" id="{FBD67B91-F834-461B-BACE-9484A0088D4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22534" name="Rectangle 6">
            <a:extLst>
              <a:ext uri="{FF2B5EF4-FFF2-40B4-BE49-F238E27FC236}">
                <a16:creationId xmlns:a16="http://schemas.microsoft.com/office/drawing/2014/main" xmlns="" id="{09AD9168-D36C-4FD7-9F14-5018AAF444B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2535" name="Rectangle 7">
            <a:extLst>
              <a:ext uri="{FF2B5EF4-FFF2-40B4-BE49-F238E27FC236}">
                <a16:creationId xmlns:a16="http://schemas.microsoft.com/office/drawing/2014/main" xmlns="" id="{D3C4FC6F-4091-4963-B570-DC14E63341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798561F-26A7-448D-9322-7BA200506F8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xmlns="" id="{2ED49B9E-D6C7-479E-9935-4A69C346DBD1}"/>
              </a:ext>
            </a:extLst>
          </p:cNvPr>
          <p:cNvSpPr txBox="1"/>
          <p:nvPr/>
        </p:nvSpPr>
        <p:spPr>
          <a:xfrm>
            <a:off x="1828800" y="3159125"/>
            <a:ext cx="457200" cy="1035050"/>
          </a:xfrm>
          <a:prstGeom prst="rect">
            <a:avLst/>
          </a:prstGeom>
          <a:noFill/>
        </p:spPr>
        <p:txBody>
          <a:bodyPr lIns="0" tIns="9144" rIns="0" bIns="9144" anchor="ctr">
            <a:spAutoFit/>
          </a:bodyPr>
          <a:lstStyle/>
          <a:p>
            <a:pPr eaLnBrk="1" hangingPunct="1">
              <a:defRPr/>
            </a:pP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5" name="Date Placeholder 14">
            <a:extLst>
              <a:ext uri="{FF2B5EF4-FFF2-40B4-BE49-F238E27FC236}">
                <a16:creationId xmlns:a16="http://schemas.microsoft.com/office/drawing/2014/main" xmlns="" id="{3471D298-CCCC-4205-B552-5AEE0249B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15">
            <a:extLst>
              <a:ext uri="{FF2B5EF4-FFF2-40B4-BE49-F238E27FC236}">
                <a16:creationId xmlns:a16="http://schemas.microsoft.com/office/drawing/2014/main" xmlns="" id="{F9ED0D2E-9DE7-4555-B35D-780A70A140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DE651-D13F-48DE-89E2-2993290AB7E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7" name="Footer Placeholder 16">
            <a:extLst>
              <a:ext uri="{FF2B5EF4-FFF2-40B4-BE49-F238E27FC236}">
                <a16:creationId xmlns:a16="http://schemas.microsoft.com/office/drawing/2014/main" xmlns="" id="{1B08952A-B661-4A9E-BB85-6F9A7B7CE54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93627496"/>
      </p:ext>
    </p:extLst>
  </p:cSld>
  <p:clrMapOvr>
    <a:masterClrMapping/>
  </p:clrMapOvr>
  <p:transition spd="slow" advClick="0" advTm="12000">
    <p:blind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7BD018-5FC2-4017-A0C1-94FE5A2EE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4E4A3B-D526-40EC-8D40-3CEAF9A32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4116B8-0D42-4F99-B5AC-496A2D990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C970A-2EE6-4D83-91AF-697A1A20AC4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2015033462"/>
      </p:ext>
    </p:extLst>
  </p:cSld>
  <p:clrMapOvr>
    <a:masterClrMapping/>
  </p:clrMapOvr>
  <p:transition spd="slow" advClick="0" advTm="12000">
    <p:blind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C29477-9592-44D3-AA85-E385341CD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E0DF66-23E1-4991-A11D-6CA9696C9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2D2897-6406-412D-A583-068930B03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245D0-03BA-4B45-B2AD-324DE60F9F5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1050425108"/>
      </p:ext>
    </p:extLst>
  </p:cSld>
  <p:clrMapOvr>
    <a:masterClrMapping/>
  </p:clrMapOvr>
  <p:transition spd="slow" advClick="0" advTm="12000">
    <p:blinds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ytuł, 2 elementy zawartości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566738" y="1752600"/>
            <a:ext cx="3924300" cy="20574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566738" y="3962400"/>
            <a:ext cx="3924300" cy="20574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3"/>
          </p:nvPr>
        </p:nvSpPr>
        <p:spPr>
          <a:xfrm>
            <a:off x="4643438" y="1752600"/>
            <a:ext cx="3924300" cy="4267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BAF55E0B-2EB8-441E-8909-EAF411CA9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A7008B20-8FAA-41CF-A3DC-A37C5A4B4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6116B2B6-C729-4496-BAAE-26794DCD1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CF549-CD9E-4253-BE71-FCA3B9C47A6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1033862413"/>
      </p:ext>
    </p:extLst>
  </p:cSld>
  <p:clrMapOvr>
    <a:masterClrMapping/>
  </p:clrMapOvr>
  <p:transition spd="slow" advClick="0" advTm="12000">
    <p:blinds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3551119C-014F-43B1-AFC9-855FB2C5F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55520125-7653-4FD1-8216-179843413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C4AC0F18-EBE9-4CF6-9261-9B93BD5E0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0A016-19E2-4F9D-98A8-58909C0FFB2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2548708644"/>
      </p:ext>
    </p:extLst>
  </p:cSld>
  <p:clrMapOvr>
    <a:masterClrMapping/>
  </p:clrMapOvr>
  <p:transition spd="slow" advClick="0" advTm="12000">
    <p:blinds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ytuł, clipart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obiektu clipart 2"/>
          <p:cNvSpPr>
            <a:spLocks noGrp="1"/>
          </p:cNvSpPr>
          <p:nvPr>
            <p:ph type="clipArt"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93C4B366-9792-4B84-85E3-8D0818CFD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C15980B9-7C48-47F2-8FA4-700D780E6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5FFB091-24C6-41DB-91EF-2BD84E85D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5F85C-676E-4074-A74F-F44680F2945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3599027546"/>
      </p:ext>
    </p:extLst>
  </p:cSld>
  <p:clrMapOvr>
    <a:masterClrMapping/>
  </p:clrMapOvr>
  <p:transition spd="slow" advClick="0" advTm="12000">
    <p:blinds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ytuł, 2 elementy zawartości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566738" y="1752600"/>
            <a:ext cx="3924300" cy="20574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566738" y="3962400"/>
            <a:ext cx="3924300" cy="20574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half" idx="3"/>
          </p:nvPr>
        </p:nvSpPr>
        <p:spPr>
          <a:xfrm>
            <a:off x="4643438" y="1752600"/>
            <a:ext cx="3924300" cy="4267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87E9E98A-6CDA-4C4E-B547-40B75D6CB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48FBA055-E23E-470A-9319-32D9ABB60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78FB5E1D-3982-4198-8E90-1B10514F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686D0-9996-4821-A5FB-D25FDDB789BC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1164292992"/>
      </p:ext>
    </p:extLst>
  </p:cSld>
  <p:clrMapOvr>
    <a:masterClrMapping/>
  </p:clrMapOvr>
  <p:transition spd="slow" advClick="0" advTm="12000">
    <p:blinds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43438" y="1752600"/>
            <a:ext cx="3924300" cy="20574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643438" y="3962400"/>
            <a:ext cx="3924300" cy="20574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C17969A1-1A16-454C-B97B-9FE5F7495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1100C6A6-9671-4DAE-9224-6B84D8B08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F2CBBE1E-6583-4EA2-A4CC-ACBD52543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4E42C-30C6-404B-A0CD-9014F90B93D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3752586833"/>
      </p:ext>
    </p:extLst>
  </p:cSld>
  <p:clrMapOvr>
    <a:masterClrMapping/>
  </p:clrMapOvr>
  <p:transition spd="slow" advClick="0" advTm="12000">
    <p:blinds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566738" y="304800"/>
            <a:ext cx="8008937" cy="57150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6BF5123C-5E94-4079-852A-0FCD1F408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325BBE20-4A16-42B2-9AF6-20F6610A1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BE21244B-8D2B-4EF0-8FA1-978D81AF9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B0CCA-8F70-42C4-B6DA-99ADED09074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2059224340"/>
      </p:ext>
    </p:extLst>
  </p:cSld>
  <p:clrMapOvr>
    <a:masterClrMapping/>
  </p:clrMapOvr>
  <p:transition spd="slow" advClick="0" advTm="12000">
    <p:blinds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ytuł i 4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sz="quarter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566738" y="1752600"/>
            <a:ext cx="3924300" cy="20574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43438" y="1752600"/>
            <a:ext cx="3924300" cy="20574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566738" y="3962400"/>
            <a:ext cx="3924300" cy="20574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3438" y="3962400"/>
            <a:ext cx="3924300" cy="20574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566E674B-433E-4B27-A9B0-6CFF29F89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22AE175F-6BC0-4621-AD7C-3396ED7F2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59F6B380-F3BA-4ACD-86D2-177BB0D38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59108-A3D1-4FB9-A89B-A8D55E56E32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383199457"/>
      </p:ext>
    </p:extLst>
  </p:cSld>
  <p:clrMapOvr>
    <a:masterClrMapping/>
  </p:clrMapOvr>
  <p:transition spd="slow" advClick="0" advTm="12000">
    <p:blind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499D2C-517F-4E93-B5F3-BDD05A08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9E8929-13E6-4412-87EA-9B28C0BE0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E52906-22E6-49FB-8C41-1E883FC6D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BF456-AB91-44D6-90F6-C30301AEB72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3315971036"/>
      </p:ext>
    </p:extLst>
  </p:cSld>
  <p:clrMapOvr>
    <a:masterClrMapping/>
  </p:clrMapOvr>
  <p:transition spd="slow" advClick="0" advTm="12000">
    <p:blind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xmlns="" id="{94408A4F-8AE0-4547-BDB3-3DB37A5412A9}"/>
              </a:ext>
            </a:extLst>
          </p:cNvPr>
          <p:cNvSpPr txBox="1"/>
          <p:nvPr/>
        </p:nvSpPr>
        <p:spPr>
          <a:xfrm>
            <a:off x="4267200" y="4075113"/>
            <a:ext cx="457200" cy="101441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6" name="Date Placeholder 11">
            <a:extLst>
              <a:ext uri="{FF2B5EF4-FFF2-40B4-BE49-F238E27FC236}">
                <a16:creationId xmlns:a16="http://schemas.microsoft.com/office/drawing/2014/main" xmlns="" id="{A3A6C04F-2A1A-442F-920A-DDB92D175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12">
            <a:extLst>
              <a:ext uri="{FF2B5EF4-FFF2-40B4-BE49-F238E27FC236}">
                <a16:creationId xmlns:a16="http://schemas.microsoft.com/office/drawing/2014/main" xmlns="" id="{EACA084A-147F-4AA4-97F0-65FB71D42D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5335A-D41A-450A-BE88-41F16C808C3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8" name="Footer Placeholder 13">
            <a:extLst>
              <a:ext uri="{FF2B5EF4-FFF2-40B4-BE49-F238E27FC236}">
                <a16:creationId xmlns:a16="http://schemas.microsoft.com/office/drawing/2014/main" xmlns="" id="{7BC479C3-0711-4D06-97C8-2B530153609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513791538"/>
      </p:ext>
    </p:extLst>
  </p:cSld>
  <p:clrMapOvr>
    <a:masterClrMapping/>
  </p:clrMapOvr>
  <p:transition spd="slow" advClick="0" advTm="12000">
    <p:blind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EE6D48F6-5E13-4431-A713-D02373110CB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5CF94DCA-89A8-4FD5-A146-DAED2455ADC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0F8F5A1C-85A4-4A4E-BE06-E9B529D08BE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35D55-0235-46EE-809A-CCA9B36CB8B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1928080624"/>
      </p:ext>
    </p:extLst>
  </p:cSld>
  <p:clrMapOvr>
    <a:masterClrMapping/>
  </p:clrMapOvr>
  <p:transition spd="slow" advClick="0" advTm="12000">
    <p:blind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2">
            <a:extLst>
              <a:ext uri="{FF2B5EF4-FFF2-40B4-BE49-F238E27FC236}">
                <a16:creationId xmlns:a16="http://schemas.microsoft.com/office/drawing/2014/main" xmlns="" id="{759FEE54-08EA-48EE-A177-83AFA258CDD0}"/>
              </a:ext>
            </a:extLst>
          </p:cNvPr>
          <p:cNvSpPr txBox="1"/>
          <p:nvPr/>
        </p:nvSpPr>
        <p:spPr>
          <a:xfrm>
            <a:off x="1057275" y="520700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xmlns="" id="{B3DCD6A7-E6D7-4B54-ABDA-88FBCC231097}"/>
              </a:ext>
            </a:extLst>
          </p:cNvPr>
          <p:cNvSpPr txBox="1"/>
          <p:nvPr/>
        </p:nvSpPr>
        <p:spPr>
          <a:xfrm>
            <a:off x="4779963" y="520700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9" name="Date Placeholder 13">
            <a:extLst>
              <a:ext uri="{FF2B5EF4-FFF2-40B4-BE49-F238E27FC236}">
                <a16:creationId xmlns:a16="http://schemas.microsoft.com/office/drawing/2014/main" xmlns="" id="{C5FBEF2D-70C5-42F7-A54D-981B5BAB9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" name="Slide Number Placeholder 14">
            <a:extLst>
              <a:ext uri="{FF2B5EF4-FFF2-40B4-BE49-F238E27FC236}">
                <a16:creationId xmlns:a16="http://schemas.microsoft.com/office/drawing/2014/main" xmlns="" id="{2957ACEF-9290-48FE-8293-551C0A0C4A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F0A03-2F76-477D-9EBB-9E82A4B8E40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11" name="Footer Placeholder 15">
            <a:extLst>
              <a:ext uri="{FF2B5EF4-FFF2-40B4-BE49-F238E27FC236}">
                <a16:creationId xmlns:a16="http://schemas.microsoft.com/office/drawing/2014/main" xmlns="" id="{CF3EC967-6FEE-426F-86EF-FB4D88C8FC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530718484"/>
      </p:ext>
    </p:extLst>
  </p:cSld>
  <p:clrMapOvr>
    <a:masterClrMapping/>
  </p:clrMapOvr>
  <p:transition spd="slow" advClick="0" advTm="12000">
    <p:blind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AA26BCA3-D3BF-45F0-9ADC-76DF80684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5687B8E1-5C44-4095-9B6C-76C395727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39A4D4A7-2B07-4AFD-893C-89F76CC71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8500C-62BB-4CCE-A6FA-89D222CAFD4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2106386616"/>
      </p:ext>
    </p:extLst>
  </p:cSld>
  <p:clrMapOvr>
    <a:masterClrMapping/>
  </p:clrMapOvr>
  <p:transition spd="slow" advClick="0" advTm="12000">
    <p:blind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38C9C898-5634-4DDE-9287-B090189C9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81A0F809-FF45-4AD6-A149-B5C1DC3F6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45470F41-53B7-4DD3-9872-00B1E28B5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B7707-D362-463C-9A4A-1DD8C1C402E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3107257899"/>
      </p:ext>
    </p:extLst>
  </p:cSld>
  <p:clrMapOvr>
    <a:masterClrMapping/>
  </p:clrMapOvr>
  <p:transition spd="slow" advClick="0" advTm="12000">
    <p:blind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>
            <a:extLst>
              <a:ext uri="{FF2B5EF4-FFF2-40B4-BE49-F238E27FC236}">
                <a16:creationId xmlns:a16="http://schemas.microsoft.com/office/drawing/2014/main" xmlns="" id="{EDB0FB95-6AAD-47DC-926A-7C2270AA5538}"/>
              </a:ext>
            </a:extLst>
          </p:cNvPr>
          <p:cNvSpPr txBox="1"/>
          <p:nvPr/>
        </p:nvSpPr>
        <p:spPr>
          <a:xfrm>
            <a:off x="5329238" y="1774825"/>
            <a:ext cx="457200" cy="12303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6" name="Date Placeholder 14">
            <a:extLst>
              <a:ext uri="{FF2B5EF4-FFF2-40B4-BE49-F238E27FC236}">
                <a16:creationId xmlns:a16="http://schemas.microsoft.com/office/drawing/2014/main" xmlns="" id="{8CC7F2B6-E70B-4B13-A9DC-E88F72651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15">
            <a:extLst>
              <a:ext uri="{FF2B5EF4-FFF2-40B4-BE49-F238E27FC236}">
                <a16:creationId xmlns:a16="http://schemas.microsoft.com/office/drawing/2014/main" xmlns="" id="{D738F30D-E591-4108-90A1-620CD20D46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58E5D-746A-4B05-9DF1-CB9CEF68F47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8" name="Footer Placeholder 16">
            <a:extLst>
              <a:ext uri="{FF2B5EF4-FFF2-40B4-BE49-F238E27FC236}">
                <a16:creationId xmlns:a16="http://schemas.microsoft.com/office/drawing/2014/main" xmlns="" id="{B896D732-9C04-4A35-B5E3-0C817D28D35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791199310"/>
      </p:ext>
    </p:extLst>
  </p:cSld>
  <p:clrMapOvr>
    <a:masterClrMapping/>
  </p:clrMapOvr>
  <p:transition spd="slow" advClick="0" advTm="12000">
    <p:blind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>
            <a:extLst>
              <a:ext uri="{FF2B5EF4-FFF2-40B4-BE49-F238E27FC236}">
                <a16:creationId xmlns:a16="http://schemas.microsoft.com/office/drawing/2014/main" xmlns="" id="{39EDBDB4-E1BF-4CD4-B516-67787611E764}"/>
              </a:ext>
            </a:extLst>
          </p:cNvPr>
          <p:cNvSpPr txBox="1"/>
          <p:nvPr/>
        </p:nvSpPr>
        <p:spPr>
          <a:xfrm>
            <a:off x="2435225" y="3332163"/>
            <a:ext cx="457200" cy="92233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/>
              <a:t>Kliknij ikonę, aby dodać obraz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6" name="Date Placeholder 12">
            <a:extLst>
              <a:ext uri="{FF2B5EF4-FFF2-40B4-BE49-F238E27FC236}">
                <a16:creationId xmlns:a16="http://schemas.microsoft.com/office/drawing/2014/main" xmlns="" id="{2880D5CA-66E6-4CC4-ABE7-327E6B773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13">
            <a:extLst>
              <a:ext uri="{FF2B5EF4-FFF2-40B4-BE49-F238E27FC236}">
                <a16:creationId xmlns:a16="http://schemas.microsoft.com/office/drawing/2014/main" xmlns="" id="{D62DB1DA-CFDB-482A-B0E2-C86F77D861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45198-99B9-4849-93DE-EAE998C198DC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8" name="Footer Placeholder 14">
            <a:extLst>
              <a:ext uri="{FF2B5EF4-FFF2-40B4-BE49-F238E27FC236}">
                <a16:creationId xmlns:a16="http://schemas.microsoft.com/office/drawing/2014/main" xmlns="" id="{2CDEB1B9-AC10-4FB5-922C-A5A4916A44B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049229488"/>
      </p:ext>
    </p:extLst>
  </p:cSld>
  <p:clrMapOvr>
    <a:masterClrMapping/>
  </p:clrMapOvr>
  <p:transition spd="slow" advClick="0" advTm="12000">
    <p:blind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5BBF589-6E74-4668-9F3D-4244256D2E3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19E86E38-07F7-4503-8CB2-620E83304BBA}"/>
              </a:ext>
            </a:extLst>
          </p:cNvPr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491966D-450D-421C-958D-9C3C67BC9879}"/>
              </a:ext>
            </a:extLst>
          </p:cNvPr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FB19FB0B-FEEC-474D-88D3-1D6B9831368E}"/>
              </a:ext>
            </a:extLst>
          </p:cNvPr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5BD4576-6E2D-4C95-80C5-656B4CCD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875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7EBC57-FCBF-433F-904E-EDE05F8E1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33600" y="685800"/>
            <a:ext cx="6096000" cy="365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39D9E9-802F-438C-8B0C-CB938A8880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eaLnBrk="1" hangingPunct="1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B1588A-7AED-469B-B383-D0B98365CA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2325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1" hangingPunct="1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650D8E-572A-451A-A851-AD976D01F9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2325" y="5842000"/>
            <a:ext cx="2133600" cy="304800"/>
          </a:xfrm>
          <a:prstGeom prst="rect">
            <a:avLst/>
          </a:prstGeom>
        </p:spPr>
        <p:txBody>
          <a:bodyPr vert="horz" wrap="square" lIns="91440" tIns="45720" rIns="91440" bIns="914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6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466ED7C-DA8B-45D7-80BD-F506E33EDC8C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616" r:id="rId1"/>
    <p:sldLayoutId id="2147484603" r:id="rId2"/>
    <p:sldLayoutId id="2147484617" r:id="rId3"/>
    <p:sldLayoutId id="2147484604" r:id="rId4"/>
    <p:sldLayoutId id="2147484618" r:id="rId5"/>
    <p:sldLayoutId id="2147484605" r:id="rId6"/>
    <p:sldLayoutId id="2147484606" r:id="rId7"/>
    <p:sldLayoutId id="2147484619" r:id="rId8"/>
    <p:sldLayoutId id="2147484620" r:id="rId9"/>
    <p:sldLayoutId id="2147484607" r:id="rId10"/>
    <p:sldLayoutId id="2147484608" r:id="rId11"/>
    <p:sldLayoutId id="2147484609" r:id="rId12"/>
    <p:sldLayoutId id="2147484610" r:id="rId13"/>
    <p:sldLayoutId id="2147484611" r:id="rId14"/>
    <p:sldLayoutId id="2147484612" r:id="rId15"/>
    <p:sldLayoutId id="2147484613" r:id="rId16"/>
    <p:sldLayoutId id="2147484614" r:id="rId17"/>
    <p:sldLayoutId id="2147484615" r:id="rId18"/>
  </p:sldLayoutIdLst>
  <p:transition spd="slow" advClick="0" advTm="12000">
    <p:blinds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anose="05000000000000000000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9763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anose="05000000000000000000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anose="05000000000000000000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anose="05000000000000000000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4650" indent="-255588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anose="05000000000000000000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>
            <a:extLst>
              <a:ext uri="{FF2B5EF4-FFF2-40B4-BE49-F238E27FC236}">
                <a16:creationId xmlns:a16="http://schemas.microsoft.com/office/drawing/2014/main" xmlns="" id="{F0BDCBE1-E729-4274-A0D6-6F44DF6880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96875" y="188913"/>
            <a:ext cx="9937750" cy="7921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altLang="pl-PL" sz="2700" b="1" dirty="0"/>
              <a:t>SZKOŁA BRANŻOWA I STOPNIA </a:t>
            </a:r>
            <a:br>
              <a:rPr lang="pl-PL" altLang="pl-PL" sz="2700" b="1" dirty="0"/>
            </a:br>
            <a:r>
              <a:rPr lang="pl-PL" altLang="pl-PL" sz="2700" b="1" dirty="0"/>
              <a:t>W ZSZ NR 3 PREZENTUJE</a:t>
            </a:r>
          </a:p>
        </p:txBody>
      </p:sp>
      <p:pic>
        <p:nvPicPr>
          <p:cNvPr id="15363" name="Picture 19" descr="100_2374">
            <a:extLst>
              <a:ext uri="{FF2B5EF4-FFF2-40B4-BE49-F238E27FC236}">
                <a16:creationId xmlns:a16="http://schemas.microsoft.com/office/drawing/2014/main" xmlns="" id="{2514E950-543E-40FD-B8ED-429693BD2B1F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980728"/>
            <a:ext cx="6733132" cy="5049039"/>
          </a:xfrm>
          <a:effectLst>
            <a:glow rad="228600">
              <a:schemeClr val="accent2">
                <a:satMod val="175000"/>
                <a:alpha val="40000"/>
              </a:schemeClr>
            </a:glow>
            <a:outerShdw blurRad="114300" dist="114300" dir="5400000" rotWithShape="0">
              <a:srgbClr val="000000">
                <a:alpha val="70000"/>
              </a:srgb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8196" name="Text Box 20">
            <a:extLst>
              <a:ext uri="{FF2B5EF4-FFF2-40B4-BE49-F238E27FC236}">
                <a16:creationId xmlns:a16="http://schemas.microsoft.com/office/drawing/2014/main" xmlns="" id="{B83EA530-F33C-41CA-9E4E-23644FD2E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6237288"/>
            <a:ext cx="4392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sz="21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Wingdings" panose="05000000000000000000" pitchFamily="2" charset="2"/>
              <a:buChar char=""/>
              <a:defRPr sz="19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"/>
              <a:defRPr sz="17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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pl-PL" altLang="pl-PL" sz="2400" b="0">
                <a:latin typeface="Tahoma" panose="020B0604030504040204" pitchFamily="34" charset="0"/>
              </a:rPr>
              <a:t>Starachowice ul. Szkolna 10</a:t>
            </a:r>
          </a:p>
        </p:txBody>
      </p:sp>
    </p:spTree>
  </p:cSld>
  <p:clrMapOvr>
    <a:masterClrMapping/>
  </p:clrMapOvr>
  <p:transition spd="slow" advClick="0" advTm="12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CF1C2BBA-31AC-433A-98B9-351EC58A1708}"/>
              </a:ext>
            </a:extLst>
          </p:cNvPr>
          <p:cNvSpPr txBox="1">
            <a:spLocks noChangeArrowheads="1"/>
          </p:cNvSpPr>
          <p:nvPr/>
        </p:nvSpPr>
        <p:spPr>
          <a:xfrm>
            <a:off x="574675" y="304800"/>
            <a:ext cx="8001000" cy="12160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Palatino Linotype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Palatino Linotype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Palatino Linotype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Palatino Linotype" pitchFamily="18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pl-PL" altLang="pl-PL" sz="2000" dirty="0">
                <a:solidFill>
                  <a:schemeClr val="accent2"/>
                </a:solidFill>
                <a:latin typeface="Arial Black" pitchFamily="34" charset="0"/>
              </a:rPr>
              <a:t>SPORTOWE   LICEUM  OGÓLNOKSZTAŁCĄCE</a:t>
            </a:r>
            <a:r>
              <a:rPr lang="pl-PL" altLang="pl-PL" sz="2000" dirty="0">
                <a:latin typeface="Arial Black" pitchFamily="34" charset="0"/>
              </a:rPr>
              <a:t>    OFERUJE:</a:t>
            </a:r>
            <a:r>
              <a:rPr lang="pl-PL" altLang="pl-PL" sz="3400" b="0" dirty="0"/>
              <a:t> 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786A6054-63B4-4E44-8AFF-53857B4C9714}"/>
              </a:ext>
            </a:extLst>
          </p:cNvPr>
          <p:cNvSpPr txBox="1">
            <a:spLocks noChangeArrowheads="1"/>
          </p:cNvSpPr>
          <p:nvPr/>
        </p:nvSpPr>
        <p:spPr>
          <a:xfrm>
            <a:off x="566738" y="1752600"/>
            <a:ext cx="3924300" cy="4267200"/>
          </a:xfrm>
          <a:prstGeom prst="rect">
            <a:avLst/>
          </a:prstGeom>
        </p:spPr>
        <p:txBody>
          <a:bodyPr/>
          <a:lstStyle>
            <a:lvl1pPr marL="273050" indent="-255588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39763" indent="-255588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4888" indent="-255588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5588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4650" indent="-255588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l-PL" altLang="pl-PL" sz="2000" b="0">
                <a:latin typeface="Arial" charset="0"/>
              </a:rPr>
              <a:t>Możliwość pogodzenia rozwijania zainteresowań sportowych                      oraz nauki na poziomie licealnym</a:t>
            </a:r>
          </a:p>
          <a:p>
            <a:pPr>
              <a:defRPr/>
            </a:pPr>
            <a:r>
              <a:rPr lang="pl-PL" altLang="pl-PL" sz="2000" b="0">
                <a:latin typeface="Arial" charset="0"/>
              </a:rPr>
              <a:t>Udział w turniejach, zawodach, obozach  sportowych. </a:t>
            </a:r>
          </a:p>
          <a:p>
            <a:pPr>
              <a:defRPr/>
            </a:pPr>
            <a:r>
              <a:rPr lang="pl-PL" altLang="pl-PL" sz="2000" b="0">
                <a:latin typeface="Arial" charset="0"/>
              </a:rPr>
              <a:t>Możliwość korzystania z dobrze wyposażonych obiektów sportowych :boiska piłkarskie, hala, siłownia.</a:t>
            </a:r>
          </a:p>
        </p:txBody>
      </p:sp>
      <p:pic>
        <p:nvPicPr>
          <p:cNvPr id="4" name="Picture 7" descr="Obraz 058">
            <a:extLst>
              <a:ext uri="{FF2B5EF4-FFF2-40B4-BE49-F238E27FC236}">
                <a16:creationId xmlns:a16="http://schemas.microsoft.com/office/drawing/2014/main" xmlns="" id="{C121C82A-0532-41C6-8F1D-581A18F0E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773238"/>
            <a:ext cx="3924300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Obraz 119">
            <a:extLst>
              <a:ext uri="{FF2B5EF4-FFF2-40B4-BE49-F238E27FC236}">
                <a16:creationId xmlns:a16="http://schemas.microsoft.com/office/drawing/2014/main" xmlns="" id="{56A2A28F-ACB7-4BA2-A19A-BAB6C8059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933825"/>
            <a:ext cx="29305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xmlns="" id="{862D608A-B1BD-43EA-BB16-B97073EFF9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765175"/>
            <a:ext cx="8001000" cy="403225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altLang="pl-PL" sz="3400" dirty="0"/>
              <a:t/>
            </a:r>
            <a:br>
              <a:rPr lang="pl-PL" altLang="pl-PL" sz="3400" dirty="0"/>
            </a:br>
            <a:r>
              <a:rPr lang="pl-PL" altLang="pl-PL" sz="4400" dirty="0"/>
              <a:t>Szkoła zapewnia wysoki poziom kształcenia w odpowiednio przystosowanych i wyposażonych salach oraz pracowniach lekcyjnych</a:t>
            </a:r>
          </a:p>
        </p:txBody>
      </p:sp>
    </p:spTree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20140307_113843.jpg">
            <a:extLst>
              <a:ext uri="{FF2B5EF4-FFF2-40B4-BE49-F238E27FC236}">
                <a16:creationId xmlns:a16="http://schemas.microsoft.com/office/drawing/2014/main" xmlns="" id="{38EA10F7-EC2D-42AF-8B88-B6BCBF73F0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16632"/>
            <a:ext cx="8445342" cy="4752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11268" name="Rectangle 4">
            <a:extLst>
              <a:ext uri="{FF2B5EF4-FFF2-40B4-BE49-F238E27FC236}">
                <a16:creationId xmlns:a16="http://schemas.microsoft.com/office/drawing/2014/main" xmlns="" id="{5FEE3BDC-095F-4CEF-9CCA-FE617237D6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8888" y="5876925"/>
            <a:ext cx="6675437" cy="7921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altLang="pl-PL" sz="4000" b="1" dirty="0">
                <a:latin typeface="Arial Narrow" pitchFamily="34" charset="0"/>
              </a:rPr>
              <a:t>SALA JĘZYKA POLSKIEGO</a:t>
            </a:r>
          </a:p>
        </p:txBody>
      </p:sp>
    </p:spTree>
  </p:cSld>
  <p:clrMapOvr>
    <a:masterClrMapping/>
  </p:clrMapOvr>
  <p:transition spd="slow" advClick="0" advTm="12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4EEA5483-C32E-46F5-9371-876AD8CD9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188640"/>
            <a:ext cx="8944412" cy="5031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xmlns="" id="{E26C48D1-8ED1-4918-BB14-F20F7F134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5940425"/>
            <a:ext cx="7704138" cy="914400"/>
          </a:xfrm>
        </p:spPr>
        <p:txBody>
          <a:bodyPr/>
          <a:lstStyle/>
          <a:p>
            <a:pPr algn="ctr" eaLnBrk="1" hangingPunct="1">
              <a:defRPr/>
            </a:pPr>
            <a:r>
              <a:rPr lang="pl-PL" sz="4000" b="1" dirty="0"/>
              <a:t>SALA</a:t>
            </a:r>
            <a:r>
              <a:rPr lang="pl-PL" b="1" dirty="0"/>
              <a:t> </a:t>
            </a:r>
            <a:r>
              <a:rPr lang="pl-PL" sz="4000" b="1" dirty="0"/>
              <a:t>MATEMATYCZNA</a:t>
            </a:r>
          </a:p>
        </p:txBody>
      </p:sp>
    </p:spTree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>
            <a:extLst>
              <a:ext uri="{FF2B5EF4-FFF2-40B4-BE49-F238E27FC236}">
                <a16:creationId xmlns:a16="http://schemas.microsoft.com/office/drawing/2014/main" xmlns="" id="{DAE4A424-24D1-4461-BA55-829DF7362F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260648"/>
            <a:ext cx="8897622" cy="5616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11266" name="Rectangle 2">
            <a:extLst>
              <a:ext uri="{FF2B5EF4-FFF2-40B4-BE49-F238E27FC236}">
                <a16:creationId xmlns:a16="http://schemas.microsoft.com/office/drawing/2014/main" xmlns="" id="{2B044CFE-2660-4FCA-A060-E7BAB75107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rot="10800000" flipV="1">
            <a:off x="1331913" y="6046788"/>
            <a:ext cx="6335712" cy="8064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3200" b="1" dirty="0">
                <a:latin typeface="Arial Narrow" pitchFamily="34" charset="0"/>
              </a:rPr>
              <a:t>PRACOWNIA JĘZYKA</a:t>
            </a:r>
            <a:r>
              <a:rPr lang="pl-PL" altLang="pl-PL" sz="3200" dirty="0">
                <a:latin typeface="Arial" charset="0"/>
              </a:rPr>
              <a:t> </a:t>
            </a:r>
            <a:r>
              <a:rPr lang="pl-PL" altLang="pl-PL" sz="3200" b="1" dirty="0">
                <a:latin typeface="Arial Narrow" pitchFamily="34" charset="0"/>
              </a:rPr>
              <a:t>NIEMIECKIEGO</a:t>
            </a:r>
            <a:endParaRPr lang="pl-PL" altLang="pl-PL" sz="3200" b="1" dirty="0">
              <a:latin typeface="Arial" charset="0"/>
            </a:endParaRPr>
          </a:p>
        </p:txBody>
      </p:sp>
    </p:spTree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6" name="Rectangle 6">
            <a:extLst>
              <a:ext uri="{FF2B5EF4-FFF2-40B4-BE49-F238E27FC236}">
                <a16:creationId xmlns:a16="http://schemas.microsoft.com/office/drawing/2014/main" xmlns="" id="{D97B5FEF-B808-4724-9110-A4BE3E4ABF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1050" y="5932488"/>
            <a:ext cx="5184775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3600" b="1" dirty="0">
                <a:latin typeface="Arial Narrow" pitchFamily="34" charset="0"/>
              </a:rPr>
              <a:t>SALA  INFORMATYCZNA</a:t>
            </a:r>
          </a:p>
        </p:txBody>
      </p:sp>
      <p:pic>
        <p:nvPicPr>
          <p:cNvPr id="3" name="Symbol zastępczy zawartości 2">
            <a:extLst>
              <a:ext uri="{FF2B5EF4-FFF2-40B4-BE49-F238E27FC236}">
                <a16:creationId xmlns:a16="http://schemas.microsoft.com/office/drawing/2014/main" xmlns="" id="{F8C95386-D740-48ED-BE58-1B141AF69B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260648"/>
            <a:ext cx="8941916" cy="56247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0EBE729-ED83-4319-BAC0-879F38D85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113" y="5943600"/>
            <a:ext cx="7543800" cy="914400"/>
          </a:xfrm>
        </p:spPr>
        <p:txBody>
          <a:bodyPr/>
          <a:lstStyle/>
          <a:p>
            <a:pPr algn="ctr" eaLnBrk="1" hangingPunct="1">
              <a:defRPr/>
            </a:pPr>
            <a:r>
              <a:rPr lang="pl-PL" sz="3200" dirty="0"/>
              <a:t>PRACOWNIA GASTRONOMICZNA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1780D7FC-1C07-46BD-BC32-03465BB82F7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3059832" y="188640"/>
            <a:ext cx="5962873" cy="5121877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A56E06D2-EE4C-403D-97A0-4C33C612764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 cstate="print"/>
          <a:stretch>
            <a:fillRect/>
          </a:stretch>
        </p:blipFill>
        <p:spPr>
          <a:xfrm>
            <a:off x="107504" y="1772816"/>
            <a:ext cx="5832649" cy="4374486"/>
          </a:xfrm>
          <a:prstGeom prst="ellipse">
            <a:avLst/>
          </a:prstGeom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>
            <a:extLst>
              <a:ext uri="{FF2B5EF4-FFF2-40B4-BE49-F238E27FC236}">
                <a16:creationId xmlns:a16="http://schemas.microsoft.com/office/drawing/2014/main" xmlns="" id="{7EF426CA-C6B5-4B7C-84F3-E86292DE1D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4675" y="0"/>
            <a:ext cx="8001000" cy="98107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altLang="pl-PL" b="1" dirty="0">
                <a:latin typeface="Arial Narrow" pitchFamily="34" charset="0"/>
              </a:rPr>
              <a:t>HALA SPORTOWA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3C843FF2-608F-4258-986F-097E9DE70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24744"/>
            <a:ext cx="7416824" cy="55622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12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7" name="Rectangle 9">
            <a:extLst>
              <a:ext uri="{FF2B5EF4-FFF2-40B4-BE49-F238E27FC236}">
                <a16:creationId xmlns:a16="http://schemas.microsoft.com/office/drawing/2014/main" xmlns="" id="{993BD785-68C2-482D-AE3D-A40D151649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5803900"/>
            <a:ext cx="2952750" cy="10445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l-PL" altLang="pl-PL">
                <a:effectLst/>
                <a:latin typeface="Arial Narrow" panose="020B0606020202030204" pitchFamily="34" charset="0"/>
              </a:rPr>
              <a:t>SIŁOWNIA</a:t>
            </a:r>
          </a:p>
        </p:txBody>
      </p:sp>
      <p:sp>
        <p:nvSpPr>
          <p:cNvPr id="37899" name="Rectangle 11">
            <a:extLst>
              <a:ext uri="{FF2B5EF4-FFF2-40B4-BE49-F238E27FC236}">
                <a16:creationId xmlns:a16="http://schemas.microsoft.com/office/drawing/2014/main" xmlns="" id="{F61804A2-ED3D-40C9-87A4-1EEE20020248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pPr marL="274320" indent="-256032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pl-PL" altLang="pl-PL" sz="2600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DECB7314-5C1B-415C-8739-F6978107F0D9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16632"/>
            <a:ext cx="7488833" cy="5303965"/>
          </a:xfr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7901" name="Picture 13" descr="DSC06455">
            <a:extLst>
              <a:ext uri="{FF2B5EF4-FFF2-40B4-BE49-F238E27FC236}">
                <a16:creationId xmlns:a16="http://schemas.microsoft.com/office/drawing/2014/main" xmlns="" id="{52259273-BA51-4AE8-BC7F-DCFC815197C9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580495"/>
            <a:ext cx="6386106" cy="4247824"/>
          </a:xfrm>
          <a:prstGeom prst="ellipse">
            <a:avLst/>
          </a:prstGeom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spd="slow" advClick="0" advTm="12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37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>
            <a:extLst>
              <a:ext uri="{FF2B5EF4-FFF2-40B4-BE49-F238E27FC236}">
                <a16:creationId xmlns:a16="http://schemas.microsoft.com/office/drawing/2014/main" xmlns="" id="{F51DB046-70D8-4734-B607-3E26EAA4DE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001000" cy="67627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altLang="pl-PL" sz="3200" b="1" dirty="0">
                <a:latin typeface="Arial Narrow" pitchFamily="34" charset="0"/>
              </a:rPr>
              <a:t>ŚWIETLICA SZKOLNA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797B6311-C425-4738-985A-E8066910A6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79512" y="1052736"/>
            <a:ext cx="8682024" cy="5328592"/>
          </a:xfrm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750" fill="hold"/>
                                        <p:tgtEl>
                                          <p:spTgt spid="1536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DA45539-8ECA-4C5C-B36F-AAF323ECBC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pl-PL" altLang="pl-PL" b="1" i="1">
                <a:solidFill>
                  <a:srgbClr val="FFFF00"/>
                </a:solidFill>
                <a:effectLst/>
              </a:rPr>
              <a:t>Szkoła branżowa nową drogą zdobycia zawodu i tytułu technika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17CD657-E6F9-4182-90E9-C06C3C7699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4213" y="188913"/>
            <a:ext cx="7691437" cy="3095625"/>
          </a:xfrm>
        </p:spPr>
        <p:txBody>
          <a:bodyPr/>
          <a:lstStyle/>
          <a:p>
            <a:pPr marL="17462" indent="0" algn="ctr" eaLnBrk="1" hangingPunct="1">
              <a:buFont typeface="Wingdings" panose="05000000000000000000" pitchFamily="2" charset="2"/>
              <a:buNone/>
              <a:defRPr/>
            </a:pPr>
            <a:r>
              <a:rPr lang="pl-PL" sz="5400" b="1" dirty="0"/>
              <a:t>Szkoła Branżowa </a:t>
            </a:r>
            <a:br>
              <a:rPr lang="pl-PL" sz="5400" b="1" dirty="0"/>
            </a:br>
            <a:r>
              <a:rPr lang="pl-PL" sz="5400" b="1" dirty="0"/>
              <a:t>I Stopnia w </a:t>
            </a:r>
            <a:r>
              <a:rPr lang="pl-PL" sz="5400" b="1"/>
              <a:t>ZSZ nr 3 </a:t>
            </a:r>
            <a:r>
              <a:rPr lang="pl-PL" sz="5400" b="1" dirty="0"/>
              <a:t>w Starachowicach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C358F1C0-82CE-48C5-8EF9-500FA6A0E7E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0" y="658813"/>
            <a:ext cx="3273425" cy="3432175"/>
          </a:xfrm>
        </p:spPr>
        <p:txBody>
          <a:bodyPr/>
          <a:lstStyle/>
          <a:p>
            <a:pPr eaLnBrk="1" hangingPunct="1">
              <a:defRPr/>
            </a:pPr>
            <a:endParaRPr lang="pl-PL" dirty="0"/>
          </a:p>
        </p:txBody>
      </p:sp>
    </p:spTree>
  </p:cSld>
  <p:clrMapOvr>
    <a:masterClrMapping/>
  </p:clrMapOvr>
  <p:transition spd="slow"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mph" presetSubtype="0" fill="hold" grpId="1" nodeType="afterEffect">
                                  <p:stCondLst>
                                    <p:cond delay="6500"/>
                                  </p:stCondLst>
                                  <p:childTnLst>
                                    <p:animScale>
                                      <p:cBhvr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4" presetID="53" presetClass="exit" presetSubtype="32" fill="hold" grpId="2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>
            <a:extLst>
              <a:ext uri="{FF2B5EF4-FFF2-40B4-BE49-F238E27FC236}">
                <a16:creationId xmlns:a16="http://schemas.microsoft.com/office/drawing/2014/main" xmlns="" id="{7043C338-7BDA-47CF-BFF7-ECBEFC409B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1341438"/>
            <a:ext cx="8362950" cy="12954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altLang="pl-PL" sz="3400" dirty="0"/>
              <a:t/>
            </a:r>
            <a:br>
              <a:rPr lang="pl-PL" altLang="pl-PL" sz="3400" dirty="0"/>
            </a:br>
            <a:r>
              <a:rPr lang="pl-PL" altLang="pl-PL" sz="3400" dirty="0"/>
              <a:t/>
            </a:r>
            <a:br>
              <a:rPr lang="pl-PL" altLang="pl-PL" sz="3400" dirty="0"/>
            </a:br>
            <a:r>
              <a:rPr lang="pl-PL" altLang="pl-PL" sz="3400" dirty="0"/>
              <a:t/>
            </a:r>
            <a:br>
              <a:rPr lang="pl-PL" altLang="pl-PL" sz="3400" dirty="0"/>
            </a:br>
            <a:r>
              <a:rPr lang="pl-PL" altLang="pl-PL" sz="4000" b="1" dirty="0"/>
              <a:t/>
            </a:r>
            <a:br>
              <a:rPr lang="pl-PL" altLang="pl-PL" sz="4000" b="1" dirty="0"/>
            </a:br>
            <a:r>
              <a:rPr lang="pl-PL" altLang="pl-PL" sz="4000" b="1" dirty="0"/>
              <a:t>Szkoła Branżowa I Stopnia </a:t>
            </a:r>
            <a:br>
              <a:rPr lang="pl-PL" altLang="pl-PL" sz="4000" b="1" dirty="0"/>
            </a:br>
            <a:r>
              <a:rPr lang="pl-PL" altLang="pl-PL" sz="4000" b="1" dirty="0"/>
              <a:t>w ZSZ nr 3 Starachowicach </a:t>
            </a:r>
            <a:r>
              <a:rPr lang="pl-PL" altLang="pl-PL" sz="3400" dirty="0"/>
              <a:t/>
            </a:r>
            <a:br>
              <a:rPr lang="pl-PL" altLang="pl-PL" sz="3400" dirty="0"/>
            </a:br>
            <a:r>
              <a:rPr lang="pl-PL" altLang="pl-PL" sz="3400" dirty="0"/>
              <a:t/>
            </a:r>
            <a:br>
              <a:rPr lang="pl-PL" altLang="pl-PL" sz="3400" dirty="0"/>
            </a:br>
            <a:endParaRPr lang="pl-PL" altLang="pl-PL" sz="3400" dirty="0"/>
          </a:p>
        </p:txBody>
      </p:sp>
      <p:sp>
        <p:nvSpPr>
          <p:cNvPr id="192517" name="Rectangle 5">
            <a:extLst>
              <a:ext uri="{FF2B5EF4-FFF2-40B4-BE49-F238E27FC236}">
                <a16:creationId xmlns:a16="http://schemas.microsoft.com/office/drawing/2014/main" xmlns="" id="{F5570007-718B-47F7-AC68-D0861E5F6A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708275"/>
            <a:ext cx="85693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sz="21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Wingdings" panose="05000000000000000000" pitchFamily="2" charset="2"/>
              <a:buChar char=""/>
              <a:defRPr sz="19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"/>
              <a:defRPr sz="17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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pl-PL" altLang="pl-PL" sz="3600" b="0">
                <a:latin typeface="Verdana" panose="020B0604030504040204" pitchFamily="34" charset="0"/>
              </a:rPr>
              <a:t>zapewnia praktyki zawodowe oraz wynagrodzenia dla uczniów będących młodocianymi pracownikami</a:t>
            </a:r>
          </a:p>
        </p:txBody>
      </p:sp>
    </p:spTree>
  </p:cSld>
  <p:clrMapOvr>
    <a:masterClrMapping/>
  </p:clrMapOvr>
  <p:transition spd="slow" advClick="0" advTm="12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92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xmlns="" id="{C8C1A369-22D3-4190-A6AF-B92769A0E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113" y="1484313"/>
            <a:ext cx="6096000" cy="5040312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pl-PL" dirty="0">
                <a:effectLst/>
              </a:rPr>
              <a:t>MAN Bus Sp. z o.o.</a:t>
            </a:r>
          </a:p>
          <a:p>
            <a:pPr>
              <a:defRPr/>
            </a:pPr>
            <a:r>
              <a:rPr lang="pl-PL" dirty="0">
                <a:effectLst/>
              </a:rPr>
              <a:t>STARPOL</a:t>
            </a:r>
          </a:p>
          <a:p>
            <a:pPr>
              <a:defRPr/>
            </a:pPr>
            <a:r>
              <a:rPr lang="pl-PL" dirty="0">
                <a:effectLst/>
              </a:rPr>
              <a:t>PERFOPOL</a:t>
            </a:r>
          </a:p>
          <a:p>
            <a:pPr>
              <a:defRPr/>
            </a:pPr>
            <a:r>
              <a:rPr lang="pl-PL" dirty="0">
                <a:effectLst/>
              </a:rPr>
              <a:t>HOTEL SENATOR</a:t>
            </a:r>
          </a:p>
          <a:p>
            <a:pPr>
              <a:defRPr/>
            </a:pPr>
            <a:r>
              <a:rPr lang="pl-PL" dirty="0">
                <a:effectLst/>
              </a:rPr>
              <a:t>PIEKARNIA „KRAWCZYK”</a:t>
            </a:r>
          </a:p>
          <a:p>
            <a:pPr>
              <a:defRPr/>
            </a:pPr>
            <a:r>
              <a:rPr lang="pl-PL" dirty="0">
                <a:effectLst/>
              </a:rPr>
              <a:t>CUKIERNIE „HEKA”</a:t>
            </a:r>
          </a:p>
          <a:p>
            <a:pPr>
              <a:defRPr/>
            </a:pPr>
            <a:r>
              <a:rPr lang="pl-PL" dirty="0">
                <a:effectLst/>
              </a:rPr>
              <a:t>AUTOMIX</a:t>
            </a:r>
          </a:p>
          <a:p>
            <a:pPr>
              <a:defRPr/>
            </a:pPr>
            <a:r>
              <a:rPr lang="pl-PL" dirty="0">
                <a:effectLst/>
              </a:rPr>
              <a:t>VEKTO</a:t>
            </a:r>
          </a:p>
          <a:p>
            <a:pPr>
              <a:defRPr/>
            </a:pPr>
            <a:r>
              <a:rPr lang="pl-PL" dirty="0">
                <a:effectLst/>
              </a:rPr>
              <a:t>AUTO-MARCIN</a:t>
            </a:r>
          </a:p>
          <a:p>
            <a:pPr>
              <a:defRPr/>
            </a:pPr>
            <a:r>
              <a:rPr lang="pl-PL" dirty="0">
                <a:effectLst/>
              </a:rPr>
              <a:t>GAZ SERWIS</a:t>
            </a:r>
          </a:p>
          <a:p>
            <a:pPr>
              <a:defRPr/>
            </a:pPr>
            <a:r>
              <a:rPr lang="pl-PL" dirty="0">
                <a:effectLst/>
              </a:rPr>
              <a:t>ELZRUZ</a:t>
            </a:r>
          </a:p>
          <a:p>
            <a:pPr>
              <a:defRPr/>
            </a:pPr>
            <a:r>
              <a:rPr lang="pl-PL" dirty="0">
                <a:effectLst/>
              </a:rPr>
              <a:t>SIGMATECH</a:t>
            </a:r>
          </a:p>
          <a:p>
            <a:pPr>
              <a:defRPr/>
            </a:pPr>
            <a:r>
              <a:rPr lang="pl-PL" dirty="0">
                <a:effectLst/>
              </a:rPr>
              <a:t>Salony fryzjerskie</a:t>
            </a:r>
          </a:p>
          <a:p>
            <a:pPr>
              <a:defRPr/>
            </a:pPr>
            <a:r>
              <a:rPr lang="pl-PL" dirty="0">
                <a:effectLst/>
              </a:rPr>
              <a:t>Centrum Kształcenia Zawodowego</a:t>
            </a:r>
          </a:p>
          <a:p>
            <a:pPr>
              <a:defRPr/>
            </a:pPr>
            <a:r>
              <a:rPr lang="pl-PL" dirty="0">
                <a:effectLst/>
              </a:rPr>
              <a:t>Ośrodek Szkolenia i Wychowania OHP</a:t>
            </a:r>
            <a:endParaRPr lang="pl-PL" dirty="0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xmlns="" id="{D252C6E0-74DB-47F9-8842-E8B7CB73E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476250"/>
            <a:ext cx="7543800" cy="914400"/>
          </a:xfrm>
        </p:spPr>
        <p:txBody>
          <a:bodyPr/>
          <a:lstStyle/>
          <a:p>
            <a:pPr>
              <a:defRPr/>
            </a:pPr>
            <a:r>
              <a:rPr lang="pl-PL" sz="4000" dirty="0"/>
              <a:t>Przykładowe miejsca praktyk:</a:t>
            </a:r>
          </a:p>
        </p:txBody>
      </p:sp>
    </p:spTree>
  </p:cSld>
  <p:clrMapOvr>
    <a:masterClrMapping/>
  </p:clrMapOvr>
  <p:transition spd="slow" advClick="0" advTm="12000">
    <p:blinds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ytuł 5">
            <a:extLst>
              <a:ext uri="{FF2B5EF4-FFF2-40B4-BE49-F238E27FC236}">
                <a16:creationId xmlns:a16="http://schemas.microsoft.com/office/drawing/2014/main" xmlns="" id="{4FAD8A8F-E9F3-4CF9-B55B-4D1F93C8F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651500" y="115888"/>
            <a:ext cx="3290888" cy="8429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pl-PL" altLang="pl-PL" sz="4000">
                <a:effectLst/>
              </a:rPr>
              <a:t>CUKIERNIK</a:t>
            </a:r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xmlns="" id="{8497C47F-B7F4-4136-9468-1E0227F232A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1799184" y="1337366"/>
            <a:ext cx="7344816" cy="550861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xmlns="" id="{999619A2-D0DC-4ADB-A790-E98609BC09C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-10667" y="116632"/>
            <a:ext cx="5721697" cy="4291272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ransition spd="slow" advClick="0" advTm="12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5068965-B98C-4B80-80D5-85C083FC3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3"/>
            <a:ext cx="2570163" cy="849312"/>
          </a:xfrm>
        </p:spPr>
        <p:txBody>
          <a:bodyPr/>
          <a:lstStyle/>
          <a:p>
            <a:pPr eaLnBrk="1" hangingPunct="1">
              <a:defRPr/>
            </a:pPr>
            <a:r>
              <a:rPr lang="pl-PL" sz="3600" dirty="0"/>
              <a:t>KUCHARZ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6176EBE7-983D-4810-BF7D-2DC74364361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3419872" y="33405"/>
            <a:ext cx="5724128" cy="4293095"/>
          </a:xfrm>
          <a:effectLst>
            <a:glow rad="2286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E488CBDC-30D9-4D9F-AB90-519C458CC0C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107503" y="2276872"/>
            <a:ext cx="6094961" cy="4571219"/>
          </a:xfrm>
          <a:effectLst>
            <a:glow rad="2286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349A9495-8A2C-4DFB-8BF7-E82E2763AA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588224" cy="4941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xmlns="" id="{71342C2D-9D06-4062-88D8-0E9BDD7BA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61025"/>
            <a:ext cx="2124075" cy="792163"/>
          </a:xfrm>
        </p:spPr>
        <p:txBody>
          <a:bodyPr/>
          <a:lstStyle/>
          <a:p>
            <a:pPr algn="ctr" eaLnBrk="1" hangingPunct="1">
              <a:defRPr/>
            </a:pPr>
            <a:r>
              <a:rPr lang="pl-PL" altLang="pl-PL" sz="3400" dirty="0"/>
              <a:t>PIEKARZ</a:t>
            </a:r>
            <a:endParaRPr lang="pl-PL" sz="3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288FDA9B-6A58-4C36-88A8-B5CF046E5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4827" y="1484784"/>
            <a:ext cx="6948876" cy="5211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4AD3EFB-160B-4EF9-8DF9-383D2273C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" y="5084763"/>
            <a:ext cx="4081463" cy="1130300"/>
          </a:xfrm>
        </p:spPr>
        <p:txBody>
          <a:bodyPr/>
          <a:lstStyle/>
          <a:p>
            <a:pPr eaLnBrk="1" hangingPunct="1">
              <a:defRPr/>
            </a:pPr>
            <a:r>
              <a:rPr lang="pl-PL" sz="3600" b="1" dirty="0"/>
              <a:t>Elektryk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F9AC34BA-3FFD-44B8-A652-25FCE6ACFD6A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1196752"/>
            <a:ext cx="6297430" cy="4176464"/>
          </a:xfr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xmlns="" id="{9350F678-04E2-4C66-B942-647B28630415}"/>
              </a:ext>
            </a:extLst>
          </p:cNvPr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7115" y="116632"/>
            <a:ext cx="4921679" cy="6480720"/>
          </a:xfrm>
          <a:ln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</p:spTree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319D70C-2075-4166-9948-63256F339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5529263"/>
            <a:ext cx="7543800" cy="914400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/>
              <a:t>Kierowca mechanik</a:t>
            </a:r>
          </a:p>
        </p:txBody>
      </p:sp>
      <p:pic>
        <p:nvPicPr>
          <p:cNvPr id="33795" name="Picture 3" descr="C:\Users\dorot\Desktop\20191025_090914.jpg">
            <a:extLst>
              <a:ext uri="{FF2B5EF4-FFF2-40B4-BE49-F238E27FC236}">
                <a16:creationId xmlns:a16="http://schemas.microsoft.com/office/drawing/2014/main" xmlns="" id="{04F0C821-0258-468A-A8A8-B87B76BC0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08075"/>
            <a:ext cx="3876675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3" descr="C:\Users\ckp\Desktop\Prezentacja\Maja\DSC_0406.JPG">
            <a:extLst>
              <a:ext uri="{FF2B5EF4-FFF2-40B4-BE49-F238E27FC236}">
                <a16:creationId xmlns:a16="http://schemas.microsoft.com/office/drawing/2014/main" xmlns="" id="{E2DE1716-C276-415D-809B-3779BD2EE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21"/>
          <a:stretch>
            <a:fillRect/>
          </a:stretch>
        </p:blipFill>
        <p:spPr bwMode="auto">
          <a:xfrm>
            <a:off x="5003800" y="2565400"/>
            <a:ext cx="3792538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7" descr="C:\Users\dorot\Desktop\CKP\zdjęcia\zdjęcia warsztat\01.jpg">
            <a:extLst>
              <a:ext uri="{FF2B5EF4-FFF2-40B4-BE49-F238E27FC236}">
                <a16:creationId xmlns:a16="http://schemas.microsoft.com/office/drawing/2014/main" xmlns="" id="{C35FBCAD-BCA4-4AF0-A432-C6B329683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88913"/>
            <a:ext cx="2670175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2000">
    <p:blinds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xmlns="" id="{DCCFB971-48CA-4F7A-8410-A1965E885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813"/>
            <a:ext cx="9144000" cy="596900"/>
          </a:xfrm>
        </p:spPr>
        <p:txBody>
          <a:bodyPr/>
          <a:lstStyle/>
          <a:p>
            <a:pPr algn="ctr" eaLnBrk="1" hangingPunct="1">
              <a:defRPr/>
            </a:pPr>
            <a:r>
              <a:rPr lang="pl-PL" sz="3000" dirty="0"/>
              <a:t>MECHANIK  POJAZDÓW  SAMOCHODOWYCH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25BB5276-A000-453D-B208-2CE9334DC4F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179512" y="1979458"/>
            <a:ext cx="6264696" cy="4698521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xmlns="" id="{EB93C8B6-2D50-400A-9036-4ADE19184BB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2813646" y="764704"/>
            <a:ext cx="6144684" cy="4608512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xmlns="" id="{106CB21D-A0C0-4555-8F69-0EF6EC2FC6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7794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altLang="pl-PL" sz="1900" dirty="0"/>
              <a:t> </a:t>
            </a:r>
            <a:r>
              <a:rPr lang="pl-PL" altLang="pl-PL" sz="3200" dirty="0"/>
              <a:t>OPERATOR</a:t>
            </a:r>
            <a:r>
              <a:rPr lang="pl-PL" altLang="pl-PL" sz="3600" dirty="0"/>
              <a:t>  </a:t>
            </a:r>
            <a:r>
              <a:rPr lang="pl-PL" altLang="pl-PL" sz="3200" dirty="0"/>
              <a:t>OBRABIAREK  SKRAWAJĄCYCH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98883CDB-63D8-486B-91F8-0D57CFD7A9B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179511" y="1842148"/>
            <a:ext cx="6552729" cy="4886838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C602BBBB-180E-403B-847A-13964CF9058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3388586" y="980728"/>
            <a:ext cx="5634120" cy="4536504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65 -0.01873 C 0.04965 0.01434 0.07673 0.04117 0.10972 0.04117 C 0.14861 0.04117 0.16267 0.01134 0.16857 -0.0067 L 0.17465 -0.03076 C 0.18073 -0.04879 0.19566 -0.07863 0.23958 -0.07863 C 0.2677 -0.07863 0.29965 -0.0518 0.29965 -0.01873 C 0.29965 0.01434 0.2677 0.04117 0.23958 0.04117 C 0.19566 0.04117 0.18073 0.01134 0.17465 -0.0067 L 0.16857 -0.03076 C 0.16267 -0.04879 0.14861 -0.07863 0.10972 -0.07863 C 0.07673 -0.07863 0.04965 -0.0518 0.04965 -0.01873 Z " pathEditMode="relative" rAng="0" ptsTypes="ffFffffFfff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2558405-E1FB-4078-96CF-3C079AF94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2413" y="5589588"/>
            <a:ext cx="9720263" cy="1152525"/>
          </a:xfrm>
        </p:spPr>
        <p:txBody>
          <a:bodyPr/>
          <a:lstStyle/>
          <a:p>
            <a:pPr algn="ctr" eaLnBrk="1" hangingPunct="1">
              <a:defRPr/>
            </a:pPr>
            <a:r>
              <a:rPr lang="pl-PL" sz="2800" dirty="0"/>
              <a:t>MONTER  ZABUDOWY  I  ROBÓT </a:t>
            </a:r>
            <a:br>
              <a:rPr lang="pl-PL" sz="2800" dirty="0"/>
            </a:br>
            <a:r>
              <a:rPr lang="pl-PL" sz="2800" dirty="0"/>
              <a:t>WYKOŃCZENIOWYCH  W  BUDOWNICTWIE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34429D66-2733-45B5-A063-78819E459EF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107504" y="260647"/>
            <a:ext cx="7128792" cy="5346593"/>
          </a:xfrm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D3638BB2-6501-4EF1-8275-1F30323B948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1835695" y="260648"/>
            <a:ext cx="7104790" cy="5328592"/>
          </a:xfr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E587769-102D-4D94-98E6-4841A2D0E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563" y="685800"/>
            <a:ext cx="5616575" cy="1319213"/>
          </a:xfrm>
        </p:spPr>
        <p:txBody>
          <a:bodyPr/>
          <a:lstStyle/>
          <a:p>
            <a:pPr algn="ctr">
              <a:defRPr/>
            </a:pPr>
            <a:r>
              <a:rPr lang="pl-PL" sz="3200" b="1" i="1" dirty="0">
                <a:solidFill>
                  <a:srgbClr val="FFFF00"/>
                </a:solidFill>
                <a:effectLst/>
              </a:rPr>
              <a:t>Szkoła branżowa </a:t>
            </a:r>
            <a:br>
              <a:rPr lang="pl-PL" sz="3200" b="1" i="1" dirty="0">
                <a:solidFill>
                  <a:srgbClr val="FFFF00"/>
                </a:solidFill>
                <a:effectLst/>
              </a:rPr>
            </a:br>
            <a:r>
              <a:rPr lang="pl-PL" sz="3200" b="1" i="1" dirty="0">
                <a:solidFill>
                  <a:srgbClr val="FFFF00"/>
                </a:solidFill>
                <a:effectLst/>
              </a:rPr>
              <a:t>nową drogą </a:t>
            </a:r>
            <a:br>
              <a:rPr lang="pl-PL" sz="3200" b="1" i="1" dirty="0">
                <a:solidFill>
                  <a:srgbClr val="FFFF00"/>
                </a:solidFill>
                <a:effectLst/>
              </a:rPr>
            </a:br>
            <a:r>
              <a:rPr lang="pl-PL" sz="3200" b="1" i="1" dirty="0">
                <a:solidFill>
                  <a:srgbClr val="FFFF00"/>
                </a:solidFill>
                <a:effectLst/>
              </a:rPr>
              <a:t>zdobycia zawodu </a:t>
            </a:r>
            <a:br>
              <a:rPr lang="pl-PL" sz="3200" b="1" i="1" dirty="0">
                <a:solidFill>
                  <a:srgbClr val="FFFF00"/>
                </a:solidFill>
                <a:effectLst/>
              </a:rPr>
            </a:br>
            <a:r>
              <a:rPr lang="pl-PL" sz="3200" b="1" i="1" dirty="0">
                <a:solidFill>
                  <a:srgbClr val="FFFF00"/>
                </a:solidFill>
                <a:effectLst/>
              </a:rPr>
              <a:t>i tytułu technika</a:t>
            </a:r>
            <a:endParaRPr lang="pl-PL" sz="3200" dirty="0"/>
          </a:p>
        </p:txBody>
      </p:sp>
      <p:graphicFrame>
        <p:nvGraphicFramePr>
          <p:cNvPr id="3" name="Symbol zastępczy zawartości 2">
            <a:extLst>
              <a:ext uri="{FF2B5EF4-FFF2-40B4-BE49-F238E27FC236}">
                <a16:creationId xmlns:a16="http://schemas.microsoft.com/office/drawing/2014/main" xmlns="" id="{934EE1BF-A66B-4FAB-806B-70AC0D56CBDF}"/>
              </a:ext>
            </a:extLst>
          </p:cNvPr>
          <p:cNvGraphicFramePr>
            <a:graphicFrameLocks noGrp="1"/>
          </p:cNvGraphicFramePr>
          <p:nvPr>
            <p:ph sz="quarter" idx="14"/>
          </p:nvPr>
        </p:nvGraphicFramePr>
        <p:xfrm>
          <a:off x="4915558" y="2005462"/>
          <a:ext cx="4032448" cy="4512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44" name="Symbol zastępczy zawartości 11">
            <a:extLst>
              <a:ext uri="{FF2B5EF4-FFF2-40B4-BE49-F238E27FC236}">
                <a16:creationId xmlns:a16="http://schemas.microsoft.com/office/drawing/2014/main" xmlns="" id="{FBD34F9F-BD71-422F-B2A1-1603AE52C3AD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63" y="1052513"/>
            <a:ext cx="5570537" cy="5040312"/>
          </a:xfrm>
        </p:spPr>
      </p:pic>
    </p:spTree>
  </p:cSld>
  <p:clrMapOvr>
    <a:masterClrMapping/>
  </p:clrMapOvr>
  <p:transition spd="slow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0CFEC10-210E-4495-A6B1-202587BBC3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graphicEl>
                                              <a:dgm id="{C0CFEC10-210E-4495-A6B1-202587BBC3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graphicEl>
                                              <a:dgm id="{C0CFEC10-210E-4495-A6B1-202587BBC3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graphicEl>
                                              <a:dgm id="{C0CFEC10-210E-4495-A6B1-202587BBC3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graphicEl>
                                              <a:dgm id="{C0CFEC10-210E-4495-A6B1-202587BBC3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A05D891-69D8-4EB1-9D28-A12441DD71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graphicEl>
                                              <a:dgm id="{CA05D891-69D8-4EB1-9D28-A12441DD71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graphicEl>
                                              <a:dgm id="{CA05D891-69D8-4EB1-9D28-A12441DD71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graphicEl>
                                              <a:dgm id="{CA05D891-69D8-4EB1-9D28-A12441DD71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graphicEl>
                                              <a:dgm id="{CA05D891-69D8-4EB1-9D28-A12441DD71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2F1635F-1C1E-4B8E-8B01-A271159CA1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graphicEl>
                                              <a:dgm id="{72F1635F-1C1E-4B8E-8B01-A271159CA1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graphicEl>
                                              <a:dgm id="{72F1635F-1C1E-4B8E-8B01-A271159CA1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graphicEl>
                                              <a:dgm id="{72F1635F-1C1E-4B8E-8B01-A271159CA1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graphicEl>
                                              <a:dgm id="{72F1635F-1C1E-4B8E-8B01-A271159CA1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E9B8119-4FEE-421C-BD17-415D02CCC4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graphicEl>
                                              <a:dgm id="{AE9B8119-4FEE-421C-BD17-415D02CCC4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graphicEl>
                                              <a:dgm id="{AE9B8119-4FEE-421C-BD17-415D02CCC4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graphicEl>
                                              <a:dgm id="{AE9B8119-4FEE-421C-BD17-415D02CCC4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graphicEl>
                                              <a:dgm id="{AE9B8119-4FEE-421C-BD17-415D02CCC4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58C6F0C-1041-496B-8708-458B3E624C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graphicEl>
                                              <a:dgm id="{758C6F0C-1041-496B-8708-458B3E624C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graphicEl>
                                              <a:dgm id="{758C6F0C-1041-496B-8708-458B3E624C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graphicEl>
                                              <a:dgm id="{758C6F0C-1041-496B-8708-458B3E624C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graphicEl>
                                              <a:dgm id="{758C6F0C-1041-496B-8708-458B3E624C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2B99F3B-D0AF-400B-A269-5A96C45B83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graphicEl>
                                              <a:dgm id="{C2B99F3B-D0AF-400B-A269-5A96C45B83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graphicEl>
                                              <a:dgm id="{C2B99F3B-D0AF-400B-A269-5A96C45B83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graphicEl>
                                              <a:dgm id="{C2B99F3B-D0AF-400B-A269-5A96C45B83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>
                                            <p:graphicEl>
                                              <a:dgm id="{C2B99F3B-D0AF-400B-A269-5A96C45B83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21B8803-8ADC-41B3-96AD-6D54C11A22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graphicEl>
                                              <a:dgm id="{521B8803-8ADC-41B3-96AD-6D54C11A22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graphicEl>
                                              <a:dgm id="{521B8803-8ADC-41B3-96AD-6D54C11A22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graphicEl>
                                              <a:dgm id="{521B8803-8ADC-41B3-96AD-6D54C11A22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">
                                            <p:graphicEl>
                                              <a:dgm id="{521B8803-8ADC-41B3-96AD-6D54C11A22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195742C-957F-4D8B-8AA5-3264CD23DA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graphicEl>
                                              <a:dgm id="{5195742C-957F-4D8B-8AA5-3264CD23DA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graphicEl>
                                              <a:dgm id="{5195742C-957F-4D8B-8AA5-3264CD23DA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graphicEl>
                                              <a:dgm id="{5195742C-957F-4D8B-8AA5-3264CD23DA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">
                                            <p:graphicEl>
                                              <a:dgm id="{5195742C-957F-4D8B-8AA5-3264CD23DA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xmlns="" id="{B2B42F45-33FF-4F19-A957-CE4181F1F5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35825" y="-171450"/>
            <a:ext cx="1771650" cy="8286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1900" dirty="0"/>
              <a:t> </a:t>
            </a:r>
            <a:r>
              <a:rPr lang="pl-PL" altLang="pl-PL" sz="2800" dirty="0">
                <a:effectLst/>
              </a:rPr>
              <a:t>FRYZJER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C8482BB6-D834-4F56-8754-EAB0FA88179C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79512" y="332656"/>
            <a:ext cx="7056784" cy="5292588"/>
          </a:xfrm>
          <a:prstGeom prst="round2Diag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114300" dist="114300" dir="5400000" rotWithShape="0">
              <a:srgbClr val="000000">
                <a:alpha val="70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9CBC659E-5A16-4C6E-A687-35726CE287DE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619672" y="1178750"/>
            <a:ext cx="7428983" cy="5571737"/>
          </a:xfrm>
          <a:prstGeom prst="round2Diag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114300" dist="114300" dir="5400000" rotWithShape="0">
              <a:srgbClr val="000000">
                <a:alpha val="70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xmlns="" id="{365275C2-7AEA-4433-A9D0-F7AC0E2221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0"/>
            <a:ext cx="7543800" cy="5492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pl-PL" altLang="pl-PL" sz="3200">
                <a:effectLst/>
              </a:rPr>
              <a:t>SPRZEDAWCA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D1333298-0655-4C11-B9EF-D133A2E1F6D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395536" y="620688"/>
            <a:ext cx="8160909" cy="6120680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F0AE83BC-08C6-43F8-B4DA-7466653D886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395536" y="566682"/>
            <a:ext cx="8217976" cy="6163480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ytuł 1">
            <a:extLst>
              <a:ext uri="{FF2B5EF4-FFF2-40B4-BE49-F238E27FC236}">
                <a16:creationId xmlns:a16="http://schemas.microsoft.com/office/drawing/2014/main" xmlns="" id="{70F0354D-A5A9-4E54-9130-C11054040D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-107950" y="6092825"/>
            <a:ext cx="9359900" cy="5619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pl-PL" altLang="pl-PL" sz="2600">
                <a:effectLst/>
              </a:rPr>
              <a:t>ELEKTROMECHANIK  POJAZDÓW  SAMOCHODOWYCH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69C10CBD-6FC9-45C2-BF7A-5A7070D2855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107504" y="620688"/>
            <a:ext cx="6768752" cy="5076563"/>
          </a:xfrm>
          <a:prstGeom prst="roundRect">
            <a:avLst>
              <a:gd name="adj" fmla="val 16667"/>
            </a:avLst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714D16F4-0E80-493B-B3F0-B628344714D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1691680" y="188639"/>
            <a:ext cx="7288031" cy="5466021"/>
          </a:xfrm>
          <a:prstGeom prst="roundRect">
            <a:avLst>
              <a:gd name="adj" fmla="val 16667"/>
            </a:avLst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1200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5EAA796-AD85-4AA4-B591-EB30404CB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5516563"/>
            <a:ext cx="8712200" cy="914400"/>
          </a:xfrm>
        </p:spPr>
        <p:txBody>
          <a:bodyPr/>
          <a:lstStyle/>
          <a:p>
            <a:pPr algn="ctr" eaLnBrk="1" hangingPunct="1">
              <a:defRPr/>
            </a:pPr>
            <a:r>
              <a:rPr lang="pl-PL" sz="2400" dirty="0">
                <a:effectLst/>
              </a:rPr>
              <a:t>ELEKTROMECHANIK  POJAZDÓW  SAMOCHODOWYCH</a:t>
            </a:r>
            <a:br>
              <a:rPr lang="pl-PL" sz="2400" dirty="0">
                <a:effectLst/>
              </a:rPr>
            </a:br>
            <a:r>
              <a:rPr lang="pl-PL" sz="2400" dirty="0">
                <a:effectLst/>
              </a:rPr>
              <a:t>klasa patronacka MAN</a:t>
            </a:r>
            <a:endParaRPr lang="pl-PL" sz="2400" dirty="0"/>
          </a:p>
        </p:txBody>
      </p:sp>
      <p:pic>
        <p:nvPicPr>
          <p:cNvPr id="40963" name="Symbol zastępczy zawartości 7" descr="20180424_121600.jpg">
            <a:extLst>
              <a:ext uri="{FF2B5EF4-FFF2-40B4-BE49-F238E27FC236}">
                <a16:creationId xmlns:a16="http://schemas.microsoft.com/office/drawing/2014/main" xmlns="" id="{19CFD1B6-FF5F-4966-89BF-64C835388E45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222" y="1196752"/>
            <a:ext cx="4528794" cy="340285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0964" name="Obraz 9" descr="20180424_120716.jpg">
            <a:extLst>
              <a:ext uri="{FF2B5EF4-FFF2-40B4-BE49-F238E27FC236}">
                <a16:creationId xmlns:a16="http://schemas.microsoft.com/office/drawing/2014/main" xmlns="" id="{79E3B17A-C79A-4283-AA04-849A88014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60405"/>
            <a:ext cx="4024738" cy="5356158"/>
          </a:xfrm>
          <a:prstGeom prst="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114300" dist="114300" dir="5400000" rotWithShape="0">
              <a:srgbClr val="000000">
                <a:alpha val="70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ransition spd="slow" advClick="0" advTm="12000">
    <p:blinds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xmlns="" id="{A4BF2605-A3E6-4EE5-90A4-EA255D3CE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3068638"/>
            <a:ext cx="8748713" cy="2305050"/>
          </a:xfrm>
        </p:spPr>
        <p:txBody>
          <a:bodyPr/>
          <a:lstStyle/>
          <a:p>
            <a:pPr algn="ctr" eaLnBrk="1" hangingPunct="1">
              <a:defRPr/>
            </a:pPr>
            <a:r>
              <a:rPr lang="pl-PL" dirty="0"/>
              <a:t>PRAKTYKI </a:t>
            </a:r>
            <a:br>
              <a:rPr lang="pl-PL" dirty="0"/>
            </a:br>
            <a:r>
              <a:rPr lang="pl-PL" dirty="0"/>
              <a:t>ZAGRANICZNE</a:t>
            </a:r>
          </a:p>
        </p:txBody>
      </p:sp>
      <p:pic>
        <p:nvPicPr>
          <p:cNvPr id="5" name="Picture 3" descr="E:\paweł prezka\logo zsz NR3 nowe.jpg">
            <a:extLst>
              <a:ext uri="{FF2B5EF4-FFF2-40B4-BE49-F238E27FC236}">
                <a16:creationId xmlns:a16="http://schemas.microsoft.com/office/drawing/2014/main" xmlns="" id="{F0C27403-D774-4AC0-8613-EAB9567D8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2592288" cy="2715729"/>
          </a:xfrm>
          <a:prstGeom prst="rect">
            <a:avLst/>
          </a:prstGeom>
          <a:noFill/>
          <a:effectLst>
            <a:glow rad="228600">
              <a:schemeClr val="accent5">
                <a:lumMod val="75000"/>
                <a:alpha val="61000"/>
              </a:schemeClr>
            </a:glow>
          </a:effectLst>
        </p:spPr>
      </p:pic>
      <p:pic>
        <p:nvPicPr>
          <p:cNvPr id="6" name="Obraz 7" descr="logo_Program_LLP_PL">
            <a:extLst>
              <a:ext uri="{FF2B5EF4-FFF2-40B4-BE49-F238E27FC236}">
                <a16:creationId xmlns:a16="http://schemas.microsoft.com/office/drawing/2014/main" xmlns="" id="{ACF5829C-EC1B-4174-9B08-DE6BBAE15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-171400"/>
            <a:ext cx="10488152" cy="3933057"/>
          </a:xfrm>
          <a:prstGeom prst="rect">
            <a:avLst/>
          </a:prstGeom>
          <a:noFill/>
          <a:ln>
            <a:noFill/>
          </a:ln>
          <a:effectLst>
            <a:glow rad="88900">
              <a:schemeClr val="accent6">
                <a:lumMod val="75000"/>
                <a:alpha val="53000"/>
              </a:schemeClr>
            </a:glow>
          </a:effectLst>
        </p:spPr>
      </p:pic>
    </p:spTree>
  </p:cSld>
  <p:clrMapOvr>
    <a:masterClrMapping/>
  </p:clrMapOvr>
  <p:transition spd="slow" advClick="0" advTm="12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xmlns="" id="{C1AE3EE8-401A-4E8D-B23C-9221493BF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5805488"/>
            <a:ext cx="3290887" cy="936625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/>
              <a:t>Hiszpania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xmlns="" id="{CC2F6385-D9CB-43CC-8DE8-CCA7AC575E6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6624736" cy="49685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xmlns="" id="{EB11AE1B-CCD7-40ED-9159-944A31AD6BA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 cstate="print"/>
          <a:stretch>
            <a:fillRect/>
          </a:stretch>
        </p:blipFill>
        <p:spPr>
          <a:xfrm>
            <a:off x="3107838" y="2276872"/>
            <a:ext cx="5924616" cy="44434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xmlns="" id="{79C2E3A4-92FD-476B-ACE7-6CB0B73662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971346"/>
            <a:ext cx="7776864" cy="5832648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ytuł 4">
            <a:extLst>
              <a:ext uri="{FF2B5EF4-FFF2-40B4-BE49-F238E27FC236}">
                <a16:creationId xmlns:a16="http://schemas.microsoft.com/office/drawing/2014/main" xmlns="" id="{864ACE7E-0FFC-446B-BAD3-06EFFE7C2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875" y="0"/>
            <a:ext cx="7543800" cy="836613"/>
          </a:xfrm>
        </p:spPr>
        <p:txBody>
          <a:bodyPr/>
          <a:lstStyle/>
          <a:p>
            <a:pPr algn="ctr" eaLnBrk="1" hangingPunct="1">
              <a:defRPr/>
            </a:pPr>
            <a:r>
              <a:rPr lang="pl-PL" dirty="0"/>
              <a:t>Hiszpania</a:t>
            </a:r>
          </a:p>
        </p:txBody>
      </p:sp>
    </p:spTree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673F565-8C73-4076-BA3F-339453434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" y="404813"/>
            <a:ext cx="3024188" cy="620712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/>
              <a:t>Niemcy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3CFD89AC-9DCF-494C-88B6-807C4CE2C9F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179512" y="1772816"/>
            <a:ext cx="6528725" cy="48965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9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1EA4AD24-B62B-4C7D-9806-165910FC052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3035827" y="188640"/>
            <a:ext cx="5856653" cy="43924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9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D1F9D66-65CA-4F75-BFE4-F94D029EE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3663" y="188913"/>
            <a:ext cx="2498725" cy="914400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/>
              <a:t>Niemcy 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xmlns="" id="{EE47E87E-DE4E-41DF-8651-0D0C8B1DAC0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179512" y="1196752"/>
            <a:ext cx="8640960" cy="552811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xmlns="" id="{5FF27BC9-1034-4449-A137-C60130683BF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 cstate="print"/>
          <a:stretch>
            <a:fillRect/>
          </a:stretch>
        </p:blipFill>
        <p:spPr>
          <a:xfrm>
            <a:off x="4004" y="1779"/>
            <a:ext cx="6562765" cy="4147301"/>
          </a:xfrm>
          <a:prstGeom prst="ellipse">
            <a:avLst/>
          </a:prstGeom>
          <a:effectLst>
            <a:softEdge rad="11250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E14E214-D2A5-4E64-972B-C7D3C86D8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675" y="4763"/>
            <a:ext cx="2930525" cy="760412"/>
          </a:xfrm>
        </p:spPr>
        <p:txBody>
          <a:bodyPr/>
          <a:lstStyle/>
          <a:p>
            <a:pPr algn="ctr" eaLnBrk="1" hangingPunct="1">
              <a:defRPr/>
            </a:pPr>
            <a:r>
              <a:rPr lang="pl-PL" sz="3200" dirty="0"/>
              <a:t>Portugalia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98916E4B-A9FD-4FB9-B54B-5BC4ADD77F4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827584" y="836712"/>
            <a:ext cx="7416824" cy="5562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8454D501-3419-4C44-9401-65769A365D4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 cstate="print"/>
          <a:stretch>
            <a:fillRect/>
          </a:stretch>
        </p:blipFill>
        <p:spPr>
          <a:xfrm>
            <a:off x="395536" y="836712"/>
            <a:ext cx="8322126" cy="5544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xmlns="" id="{00A075D9-F281-4105-8B48-3AFE63716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2130425"/>
            <a:ext cx="7345363" cy="4322763"/>
          </a:xfrm>
        </p:spPr>
        <p:txBody>
          <a:bodyPr/>
          <a:lstStyle/>
          <a:p>
            <a:pPr marL="17462" indent="0" algn="ctr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pl-PL" altLang="pl-PL" sz="3600" b="1" dirty="0"/>
              <a:t>SZKOŁA BRANŻOWA </a:t>
            </a:r>
          </a:p>
          <a:p>
            <a:pPr marL="17462" indent="0" algn="ctr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pl-PL" altLang="pl-PL" sz="3600" b="1" dirty="0"/>
              <a:t>I STOPNIA </a:t>
            </a:r>
          </a:p>
          <a:p>
            <a:pPr marL="17462" indent="0" algn="ctr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pl-PL" altLang="pl-PL" sz="3600" dirty="0">
                <a:latin typeface="Franklin Gothic Medium" pitchFamily="34" charset="0"/>
              </a:rPr>
              <a:t>dokonuje naboru </a:t>
            </a:r>
          </a:p>
          <a:p>
            <a:pPr marL="17462" indent="0" algn="ctr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pl-PL" altLang="pl-PL" sz="3600" dirty="0">
                <a:latin typeface="Franklin Gothic Medium" pitchFamily="34" charset="0"/>
              </a:rPr>
              <a:t>w następujących zawodach</a:t>
            </a:r>
          </a:p>
          <a:p>
            <a:pPr marL="17462" indent="0" algn="ctr" eaLnBrk="1" hangingPunct="1">
              <a:buFont typeface="Wingdings" panose="05000000000000000000" pitchFamily="2" charset="2"/>
              <a:buNone/>
              <a:defRPr/>
            </a:pPr>
            <a:endParaRPr lang="pl-PL" sz="3600" dirty="0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xmlns="" id="{579628C0-A34F-4A5A-9E7A-9DE8A8FB1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025" y="357188"/>
            <a:ext cx="7543800" cy="1703387"/>
          </a:xfrm>
        </p:spPr>
        <p:txBody>
          <a:bodyPr/>
          <a:lstStyle/>
          <a:p>
            <a:pPr algn="ctr" eaLnBrk="1" hangingPunct="1">
              <a:defRPr/>
            </a:pPr>
            <a:r>
              <a:rPr lang="pl-PL" altLang="pl-PL" dirty="0">
                <a:latin typeface="Arial Black" pitchFamily="34" charset="0"/>
              </a:rPr>
              <a:t>W roku szkolnym </a:t>
            </a:r>
            <a:r>
              <a:rPr lang="pl-PL" altLang="pl-PL" b="1" dirty="0">
                <a:latin typeface="Arial Black" pitchFamily="34" charset="0"/>
              </a:rPr>
              <a:t>2021/2022</a:t>
            </a:r>
            <a:endParaRPr lang="pl-PL" dirty="0"/>
          </a:p>
        </p:txBody>
      </p:sp>
    </p:spTree>
  </p:cSld>
  <p:clrMapOvr>
    <a:masterClrMapping/>
  </p:clrMapOvr>
  <p:transition spd="slow" advClick="0" advTm="12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272B9ADE-61D5-4D75-A0CA-49DECE98561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899591" y="836712"/>
            <a:ext cx="7296813" cy="5472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F189DCDF-D2DA-44BA-BC0A-1FEE9EB442A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 cstate="print"/>
          <a:stretch>
            <a:fillRect/>
          </a:stretch>
        </p:blipFill>
        <p:spPr>
          <a:xfrm>
            <a:off x="611560" y="836712"/>
            <a:ext cx="7848872" cy="5886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4B1AC55-0F83-4EFC-BEC3-3DA9C3A70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050" y="0"/>
            <a:ext cx="5378450" cy="692150"/>
          </a:xfrm>
        </p:spPr>
        <p:txBody>
          <a:bodyPr/>
          <a:lstStyle/>
          <a:p>
            <a:pPr algn="ctr" eaLnBrk="1" hangingPunct="1">
              <a:defRPr/>
            </a:pPr>
            <a:r>
              <a:rPr lang="pl-PL" sz="4000" dirty="0"/>
              <a:t>Portugalia</a:t>
            </a:r>
          </a:p>
        </p:txBody>
      </p:sp>
    </p:spTree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8" name="Rectangle 4">
            <a:extLst>
              <a:ext uri="{FF2B5EF4-FFF2-40B4-BE49-F238E27FC236}">
                <a16:creationId xmlns:a16="http://schemas.microsoft.com/office/drawing/2014/main" xmlns="" id="{2028B869-49AB-4CEE-8793-041185E3E5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088" y="188913"/>
            <a:ext cx="7543800" cy="8636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altLang="pl-PL" sz="3200" dirty="0"/>
              <a:t>UROCZYSTOŚCI</a:t>
            </a:r>
            <a:r>
              <a:rPr lang="pl-PL" altLang="pl-PL" sz="3600" dirty="0"/>
              <a:t> </a:t>
            </a:r>
            <a:r>
              <a:rPr lang="pl-PL" altLang="pl-PL" sz="3200" dirty="0">
                <a:effectLst/>
              </a:rPr>
              <a:t>SZKOLNE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23905448-8968-4A72-B2ED-1E039C451EA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251520" y="1484784"/>
            <a:ext cx="8585923" cy="4320480"/>
          </a:xfrm>
          <a:effectLst>
            <a:glow rad="2286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Symbol zastępczy zawartości 1">
            <a:extLst>
              <a:ext uri="{FF2B5EF4-FFF2-40B4-BE49-F238E27FC236}">
                <a16:creationId xmlns:a16="http://schemas.microsoft.com/office/drawing/2014/main" xmlns="" id="{C137212A-0074-4C59-BEB7-043D162C51B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251520" y="1484784"/>
            <a:ext cx="8621963" cy="4248472"/>
          </a:xfrm>
          <a:effectLst>
            <a:glow rad="2286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345" decel="100000"/>
                                        <p:tgtEl>
                                          <p:spTgt spid="1495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345" decel="100000"/>
                                        <p:tgtEl>
                                          <p:spTgt spid="14950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2155" accel="100000" fill="hold">
                                          <p:stCondLst>
                                            <p:cond delay="1345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345" fill="hold"/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2155" accel="100000" fill="hold">
                                          <p:stCondLst>
                                            <p:cond delay="1345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345" fill="hold"/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2155" accel="100000" fill="hold">
                                          <p:stCondLst>
                                            <p:cond delay="1345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F1E7340-DB9A-45D8-BFB2-F95908EF2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5926138"/>
            <a:ext cx="7543800" cy="914400"/>
          </a:xfrm>
        </p:spPr>
        <p:txBody>
          <a:bodyPr/>
          <a:lstStyle/>
          <a:p>
            <a:pPr algn="ctr" eaLnBrk="1" hangingPunct="1">
              <a:defRPr/>
            </a:pPr>
            <a:r>
              <a:rPr lang="pl-PL" sz="3600" dirty="0">
                <a:effectLst/>
              </a:rPr>
              <a:t>UROCZYSTOŚCI</a:t>
            </a:r>
            <a:r>
              <a:rPr lang="pl-PL" sz="3600" dirty="0"/>
              <a:t>  </a:t>
            </a:r>
            <a:r>
              <a:rPr lang="pl-PL" sz="3600" dirty="0">
                <a:effectLst/>
              </a:rPr>
              <a:t>SZKOLNE</a:t>
            </a:r>
            <a:endParaRPr lang="pl-PL" sz="3600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E7522FF6-3DC3-4FC1-BFF5-E6C2BB15902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179512" y="116632"/>
            <a:ext cx="6021160" cy="4104456"/>
          </a:xfrm>
          <a:prstGeom prst="roundRect">
            <a:avLst>
              <a:gd name="adj" fmla="val 16667"/>
            </a:avLst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E82DA539-C3A7-4290-B04B-CF1E9D5DF9CF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1115616" y="2132856"/>
            <a:ext cx="7881937" cy="4016407"/>
          </a:xfrm>
          <a:prstGeom prst="roundRect">
            <a:avLst>
              <a:gd name="adj" fmla="val 16667"/>
            </a:avLst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xmlns="" id="{9E15D14B-33BD-4AC7-ADFE-38596A7C8C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620688"/>
            <a:ext cx="8912836" cy="4252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910AB5C-729A-49B0-B33A-3209CDBA6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875" y="5805488"/>
            <a:ext cx="7543800" cy="863600"/>
          </a:xfrm>
        </p:spPr>
        <p:txBody>
          <a:bodyPr/>
          <a:lstStyle/>
          <a:p>
            <a:pPr algn="ctr" eaLnBrk="1" hangingPunct="1">
              <a:defRPr/>
            </a:pPr>
            <a:r>
              <a:rPr lang="pl-PL" sz="4000" dirty="0"/>
              <a:t>ŚLUBOWANIE</a:t>
            </a:r>
            <a:r>
              <a:rPr lang="pl-PL" dirty="0"/>
              <a:t> </a:t>
            </a:r>
          </a:p>
        </p:txBody>
      </p:sp>
    </p:spTree>
  </p:cSld>
  <p:clrMapOvr>
    <a:masterClrMapping/>
  </p:clrMapOvr>
  <p:transition spd="slow" advClick="0" advTm="12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xmlns="" id="{A5F2307D-2790-415C-B2D9-D344FD0A48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7875" y="5876925"/>
            <a:ext cx="7394575" cy="86518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altLang="pl-PL" dirty="0">
                <a:latin typeface="Arial" charset="0"/>
              </a:rPr>
              <a:t>Nasi sportowcy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C33A25F5-A445-4091-99EB-0D8B8056A7D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539552" y="260648"/>
            <a:ext cx="7992888" cy="56975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9E493B6C-5A91-4357-B63F-E4F57B0D29A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0" y="658813"/>
            <a:ext cx="3273425" cy="3432175"/>
          </a:xfrm>
        </p:spPr>
        <p:txBody>
          <a:bodyPr/>
          <a:lstStyle/>
          <a:p>
            <a:pPr eaLnBrk="1" hangingPunct="1">
              <a:defRPr/>
            </a:pPr>
            <a:endParaRPr lang="pl-PL" dirty="0"/>
          </a:p>
        </p:txBody>
      </p:sp>
    </p:spTree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xmlns="" id="{99E575B3-C7EF-4327-A4B6-B6E4DD621A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650" y="260350"/>
            <a:ext cx="8001000" cy="12160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altLang="pl-PL" b="1"/>
              <a:t>Konkursy i sukcesy</a:t>
            </a:r>
          </a:p>
        </p:txBody>
      </p:sp>
      <p:sp>
        <p:nvSpPr>
          <p:cNvPr id="71684" name="Rectangle 4">
            <a:extLst>
              <a:ext uri="{FF2B5EF4-FFF2-40B4-BE49-F238E27FC236}">
                <a16:creationId xmlns:a16="http://schemas.microsoft.com/office/drawing/2014/main" xmlns="" id="{336B8D89-E229-42CA-83A4-B738AF579F7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81200"/>
            <a:ext cx="8435975" cy="4543425"/>
          </a:xfrm>
        </p:spPr>
        <p:txBody>
          <a:bodyPr/>
          <a:lstStyle/>
          <a:p>
            <a:pPr marL="274320" indent="-256032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pl-PL" sz="2600" dirty="0"/>
          </a:p>
          <a:p>
            <a:pPr marL="274320" indent="-256032" algn="ctr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pl-PL" sz="3600" dirty="0"/>
              <a:t>Uczniowie </a:t>
            </a:r>
          </a:p>
          <a:p>
            <a:pPr marL="274320" indent="-256032" algn="ctr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pl-PL" sz="3600" dirty="0"/>
              <a:t>Zespołu Szkół Zawodowych nr 3</a:t>
            </a:r>
          </a:p>
          <a:p>
            <a:pPr marL="274320" indent="-256032" algn="ctr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pl-PL" sz="3600" dirty="0"/>
              <a:t>zdobywają czołowe miejsca </a:t>
            </a:r>
          </a:p>
          <a:p>
            <a:pPr marL="274320" indent="-256032" algn="ctr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pl-PL" sz="3600" dirty="0"/>
              <a:t>w konkursach</a:t>
            </a:r>
            <a:endParaRPr lang="pl-PL" sz="36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274320" indent="-256032" algn="ctr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pl-PL" sz="3600" dirty="0"/>
          </a:p>
          <a:p>
            <a:pPr marL="274320" indent="-256032" algn="ctr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pl-PL" sz="3600" dirty="0"/>
          </a:p>
        </p:txBody>
      </p:sp>
    </p:spTree>
  </p:cSld>
  <p:clrMapOvr>
    <a:masterClrMapping/>
  </p:clrMapOvr>
  <p:transition spd="slow" advClick="0" advTm="12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16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16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16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16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2" grpId="0"/>
      <p:bldP spid="71684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xmlns="" id="{AC21A4EE-7F88-4B1D-997E-5C3B780FD2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0"/>
            <a:ext cx="7543800" cy="7651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pl-PL" altLang="pl-PL" sz="3600">
                <a:effectLst/>
              </a:rPr>
              <a:t>NAJLEPSI CUKIERNICY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A0F2950B-6759-475B-88D2-198913A9B24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107504" y="908720"/>
            <a:ext cx="6516216" cy="5026215"/>
          </a:xfrm>
          <a:prstGeom prst="roundRect">
            <a:avLst>
              <a:gd name="adj" fmla="val 16667"/>
            </a:avLst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CA9C2C06-9AC1-4579-8869-F5C48AB34FC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3035830" y="2276872"/>
            <a:ext cx="5961724" cy="4471292"/>
          </a:xfrm>
          <a:prstGeom prst="roundRect">
            <a:avLst>
              <a:gd name="adj" fmla="val 16667"/>
            </a:avLst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Rectangle 4">
            <a:extLst>
              <a:ext uri="{FF2B5EF4-FFF2-40B4-BE49-F238E27FC236}">
                <a16:creationId xmlns:a16="http://schemas.microsoft.com/office/drawing/2014/main" xmlns="" id="{1FA6E486-62BE-45FB-94FE-014862ADB5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650" y="5805488"/>
            <a:ext cx="4154488" cy="9144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altLang="pl-PL" sz="3600" b="1" dirty="0"/>
              <a:t>NASZE TORTY</a:t>
            </a:r>
          </a:p>
        </p:txBody>
      </p:sp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xmlns="" id="{B9719646-4074-4609-9984-2ABEF690299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6912771" cy="5184576"/>
          </a:xfr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3" name="Symbol zastępczy zawartości 12">
            <a:extLst>
              <a:ext uri="{FF2B5EF4-FFF2-40B4-BE49-F238E27FC236}">
                <a16:creationId xmlns:a16="http://schemas.microsoft.com/office/drawing/2014/main" xmlns="" id="{350A3A52-A853-4CBC-AB94-E7FC396C528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3247934" y="2968600"/>
            <a:ext cx="5788562" cy="3545492"/>
          </a:xfrm>
          <a:prstGeom prst="ellipse">
            <a:avLst/>
          </a:prstGeom>
          <a:ln w="63500" cap="rnd"/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spd="slow" advClick="0" advTm="12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0.08698 -0.00231 C -0.08003 -0.01573 -0.07291 -0.0303 -0.06597 -0.04903 C -0.04705 -0.10222 -0.04201 -0.15426 -0.0559 -0.16235 C -0.06996 -0.1716 -0.09705 -0.13437 -0.11597 -0.08094 C -0.12604 -0.05296 -0.13194 -0.02636 -0.13402 -0.00624 C -0.13698 0.00971 -0.13802 0.02567 -0.13802 0.0444 C -0.13802 0.1043 -0.125 0.15379 -0.10989 0.15379 C -0.09496 0.15379 -0.08194 0.1043 -0.08194 0.0444 C -0.08194 0.01642 -0.08489 -0.01041 -0.08993 -0.02891 C -0.09201 -0.0451 -0.09705 -0.06221 -0.10295 -0.07956 C -0.12291 -0.13437 -0.15 -0.1716 -0.16406 -0.16235 C -0.17795 -0.15287 -0.17291 -0.10222 -0.15295 -0.04764 C -0.14496 -0.0222 -0.13402 -0.00093 -0.12291 0.01364 C -0.11493 0.02706 -0.1059 0.03908 -0.09392 0.05111 C -0.05798 0.08973 -0.02205 0.10708 -0.01198 0.09112 C -0.00295 0.07493 -0.02291 0.03099 -0.05902 -0.00624 C -0.07395 -0.0222 -0.08993 -0.03423 -0.10295 -0.04232 C -0.11493 -0.05042 -0.13003 -0.05689 -0.146 -0.06105 C -0.18993 -0.07424 -0.22795 -0.07031 -0.2309 -0.04903 C -0.23489 -0.02891 -0.20191 -0.00231 -0.15798 0.0111 C -0.13802 0.01642 -0.11892 0.01896 -0.10399 0.01758 C -0.09097 0.01758 -0.07691 0.01503 -0.06198 0.0111 C -0.01805 -0.00231 0.01511 -0.0303 0.01094 -0.05042 C 0.00799 -0.07031 -0.03003 -0.07562 -0.07395 -0.06221 C -0.09496 -0.05574 -0.11406 -0.04625 -0.12691 -0.03562 C -0.13802 -0.02775 -0.14895 -0.01827 -0.16093 -0.00624 C -0.196 0.03238 -0.21701 0.07493 -0.20694 0.09112 C -0.19791 0.10708 -0.16093 0.08973 -0.12604 0.05227 C -0.10902 0.03376 -0.09496 0.01503 -0.08698 -0.00231 Z " pathEditMode="relative" rAng="0" ptsTypes="fffffffffffffffffffffffffffff">
                                      <p:cBhvr>
                                        <p:cTn id="6" dur="2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2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02x.jpg">
            <a:extLst>
              <a:ext uri="{FF2B5EF4-FFF2-40B4-BE49-F238E27FC236}">
                <a16:creationId xmlns:a16="http://schemas.microsoft.com/office/drawing/2014/main" xmlns="" id="{35BBE30B-42C3-4D05-A23C-636223F70A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052736"/>
            <a:ext cx="6604992" cy="4953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E37A71B-F794-4EDB-9AF3-B71382227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893175" cy="9144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3600" dirty="0"/>
              <a:t/>
            </a:r>
            <a:br>
              <a:rPr lang="pl-PL" sz="3600" dirty="0"/>
            </a:br>
            <a:r>
              <a:rPr lang="pl-PL" sz="3600" dirty="0"/>
              <a:t>V-ce mistrzynie Polski EXPO SWETT</a:t>
            </a:r>
          </a:p>
        </p:txBody>
      </p:sp>
    </p:spTree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ytuł 1">
            <a:extLst>
              <a:ext uri="{FF2B5EF4-FFF2-40B4-BE49-F238E27FC236}">
                <a16:creationId xmlns:a16="http://schemas.microsoft.com/office/drawing/2014/main" xmlns="" id="{B3975E2D-EF3D-440E-9B23-21283A1BEE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62538" y="4797425"/>
            <a:ext cx="4081462" cy="98583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pl-PL" altLang="pl-PL" sz="3200">
                <a:effectLst/>
              </a:rPr>
              <a:t>KONKURSY </a:t>
            </a:r>
            <a:br>
              <a:rPr lang="pl-PL" altLang="pl-PL" sz="3200">
                <a:effectLst/>
              </a:rPr>
            </a:br>
            <a:r>
              <a:rPr lang="pl-PL" altLang="pl-PL" sz="3200">
                <a:effectLst/>
              </a:rPr>
              <a:t>RECYTATORSKIE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8B358F57-D506-4586-820F-F4AC7AACF3B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4776707" cy="6368943"/>
          </a:xfr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1367EB30-69E7-4B86-ABFD-C8E9057D7F6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3971931" y="188640"/>
            <a:ext cx="4992557" cy="3744416"/>
          </a:xfr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spd="slow" advClick="0" advTm="12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xmlns="" id="{8BD3B5A1-B5B9-4F63-BCA6-506E2F94B9BE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8313" y="0"/>
            <a:ext cx="8675687" cy="6742113"/>
          </a:xfrm>
        </p:spPr>
        <p:txBody>
          <a:bodyPr>
            <a:normAutofit lnSpcReduction="10000"/>
          </a:bodyPr>
          <a:lstStyle/>
          <a:p>
            <a:pPr marL="18288" indent="0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pl-PL" altLang="pl-PL" sz="4000" b="1" dirty="0">
              <a:latin typeface="Arial Narrow" pitchFamily="34" charset="0"/>
            </a:endParaRPr>
          </a:p>
          <a:p>
            <a:pPr marL="361188" indent="-342900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altLang="pl-PL" sz="4000" b="1" dirty="0">
                <a:latin typeface="Arial Narrow" pitchFamily="34" charset="0"/>
              </a:rPr>
              <a:t>KUCHARZ</a:t>
            </a:r>
          </a:p>
          <a:p>
            <a:pPr marL="361188" indent="-342900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altLang="pl-PL" sz="4000" b="1" dirty="0">
                <a:solidFill>
                  <a:srgbClr val="FFC000"/>
                </a:solidFill>
                <a:latin typeface="Arial Narrow" pitchFamily="34" charset="0"/>
              </a:rPr>
              <a:t>MONTER ZABUDOWY I ROBÓT WYKOŃCZENIOWYCH W BUDOWNICTWIE</a:t>
            </a:r>
            <a:endParaRPr lang="pl-PL" altLang="pl-PL" sz="4000" dirty="0">
              <a:solidFill>
                <a:srgbClr val="FFC000"/>
              </a:solidFill>
              <a:latin typeface="Arial Narrow" pitchFamily="34" charset="0"/>
            </a:endParaRPr>
          </a:p>
          <a:p>
            <a:pPr marL="361188" indent="-342900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altLang="pl-PL" sz="4000" b="1" dirty="0">
                <a:latin typeface="Arial Narrow" pitchFamily="34" charset="0"/>
              </a:rPr>
              <a:t>CUKIERNIK</a:t>
            </a:r>
          </a:p>
          <a:p>
            <a:pPr marL="361188" indent="-342900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altLang="pl-PL" sz="4000" b="1" dirty="0">
                <a:latin typeface="Arial Narrow" pitchFamily="34" charset="0"/>
              </a:rPr>
              <a:t>SPRZEDAWCA</a:t>
            </a:r>
          </a:p>
          <a:p>
            <a:pPr marL="361188" indent="-342900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altLang="pl-PL" sz="4000" b="1" dirty="0">
                <a:latin typeface="Arial Narrow" pitchFamily="34" charset="0"/>
              </a:rPr>
              <a:t>WĘDLNIARZ</a:t>
            </a:r>
          </a:p>
          <a:p>
            <a:pPr marL="361188" indent="-342900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altLang="pl-PL" sz="4000" b="1" dirty="0">
                <a:latin typeface="Arial Narrow" pitchFamily="34" charset="0"/>
              </a:rPr>
              <a:t>KRAWIEC</a:t>
            </a:r>
            <a:r>
              <a:rPr lang="pl-PL" altLang="pl-PL" sz="4000" dirty="0">
                <a:latin typeface="Arial Narrow" pitchFamily="34" charset="0"/>
              </a:rPr>
              <a:t> </a:t>
            </a:r>
            <a:endParaRPr lang="pl-PL" altLang="pl-PL" sz="4000" b="1" dirty="0">
              <a:latin typeface="Arial Narrow" pitchFamily="34" charset="0"/>
            </a:endParaRPr>
          </a:p>
          <a:p>
            <a:pPr marL="361188" indent="-342900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altLang="pl-PL" sz="4000" b="1" dirty="0">
                <a:latin typeface="Arial Narrow" pitchFamily="34" charset="0"/>
              </a:rPr>
              <a:t>MURARZ-TYNKARZ</a:t>
            </a:r>
          </a:p>
          <a:p>
            <a:pPr marL="361188" indent="-342900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altLang="pl-PL" sz="4000" b="1" dirty="0">
                <a:latin typeface="Arial Narrow" pitchFamily="34" charset="0"/>
              </a:rPr>
              <a:t>STOLARZ</a:t>
            </a:r>
          </a:p>
          <a:p>
            <a:pPr marL="274320" indent="-256032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pl-PL" altLang="pl-PL" b="1" dirty="0">
              <a:latin typeface="Arial Narrow" pitchFamily="34" charset="0"/>
            </a:endParaRPr>
          </a:p>
        </p:txBody>
      </p:sp>
    </p:spTree>
  </p:cSld>
  <p:clrMapOvr>
    <a:masterClrMapping/>
  </p:clrMapOvr>
  <p:transition spd="slow" advClick="0" advTm="12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5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5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5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85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85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85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85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85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85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853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853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853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853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853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853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853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853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6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5A6420C-C72E-4DF3-A1C3-FC304E54D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7950" y="5229225"/>
            <a:ext cx="3505200" cy="1512888"/>
          </a:xfrm>
        </p:spPr>
        <p:txBody>
          <a:bodyPr/>
          <a:lstStyle/>
          <a:p>
            <a:pPr algn="ctr" eaLnBrk="1" hangingPunct="1">
              <a:defRPr/>
            </a:pPr>
            <a:r>
              <a:rPr lang="pl-PL" sz="3600" b="1" dirty="0"/>
              <a:t>KONKURS</a:t>
            </a:r>
            <a:br>
              <a:rPr lang="pl-PL" sz="3600" b="1" dirty="0"/>
            </a:br>
            <a:r>
              <a:rPr lang="pl-PL" sz="3600" b="1" dirty="0"/>
              <a:t>PIERWSZEJ POMOCY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6136E280-947C-47C2-A7A2-01E6D381E06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179511" y="188640"/>
            <a:ext cx="6048673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E3B3A687-E575-4C1E-B997-0C1EAA8FF38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3419872" y="2492896"/>
            <a:ext cx="5538457" cy="4153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xmlns="" id="{98A786D7-DE98-45FD-AA0C-F301780238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40425" y="620713"/>
            <a:ext cx="3536950" cy="14398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altLang="pl-PL" sz="3000" dirty="0"/>
              <a:t> </a:t>
            </a:r>
            <a:r>
              <a:rPr lang="pl-PL" altLang="pl-PL" sz="2600" dirty="0">
                <a:effectLst/>
              </a:rPr>
              <a:t>KLUB </a:t>
            </a:r>
            <a:br>
              <a:rPr lang="pl-PL" altLang="pl-PL" sz="2600" dirty="0">
                <a:effectLst/>
              </a:rPr>
            </a:br>
            <a:r>
              <a:rPr lang="pl-PL" altLang="pl-PL" sz="2600" dirty="0">
                <a:effectLst/>
              </a:rPr>
              <a:t>HONOROWYCH </a:t>
            </a:r>
            <a:br>
              <a:rPr lang="pl-PL" altLang="pl-PL" sz="2600" dirty="0">
                <a:effectLst/>
              </a:rPr>
            </a:br>
            <a:r>
              <a:rPr lang="pl-PL" altLang="pl-PL" sz="2600" dirty="0">
                <a:effectLst/>
              </a:rPr>
              <a:t>DAWCÓW KRWI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A42AF8AD-283D-4491-872E-DDDF68D61B59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9818" y="476672"/>
            <a:ext cx="6121236" cy="3960441"/>
          </a:xfrm>
          <a:prstGeom prst="roundRect">
            <a:avLst>
              <a:gd name="adj" fmla="val 16667"/>
            </a:avLst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539CDC9F-B801-412C-B81D-3DCF31983A0E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3491880" y="2889590"/>
            <a:ext cx="5472616" cy="3820946"/>
          </a:xfrm>
          <a:prstGeom prst="roundRect">
            <a:avLst>
              <a:gd name="adj" fmla="val 16667"/>
            </a:avLst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DBB38F0-FADC-4FDE-B62C-0D653A1BE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5805488"/>
            <a:ext cx="7543800" cy="914400"/>
          </a:xfrm>
        </p:spPr>
        <p:txBody>
          <a:bodyPr/>
          <a:lstStyle/>
          <a:p>
            <a:pPr algn="ctr" eaLnBrk="1" hangingPunct="1">
              <a:defRPr/>
            </a:pPr>
            <a:r>
              <a:rPr lang="pl-PL" sz="3600" dirty="0">
                <a:effectLst/>
              </a:rPr>
              <a:t>AKCJE  CHARYTATYWNE</a:t>
            </a:r>
            <a:endParaRPr lang="pl-PL" sz="3600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28292447-430A-4E01-A1C2-5EC8E9E6C54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1403648" y="116632"/>
            <a:ext cx="6268850" cy="5915870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19117FE1-C3D4-403B-B50C-C56EBA9A2B2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0" y="658813"/>
            <a:ext cx="3273425" cy="3432175"/>
          </a:xfrm>
        </p:spPr>
        <p:txBody>
          <a:bodyPr/>
          <a:lstStyle/>
          <a:p>
            <a:pPr eaLnBrk="1" hangingPunct="1">
              <a:defRPr/>
            </a:pPr>
            <a:endParaRPr lang="pl-PL" dirty="0"/>
          </a:p>
        </p:txBody>
      </p:sp>
    </p:spTree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ytuł 1">
            <a:extLst>
              <a:ext uri="{FF2B5EF4-FFF2-40B4-BE49-F238E27FC236}">
                <a16:creationId xmlns:a16="http://schemas.microsoft.com/office/drawing/2014/main" xmlns="" id="{470780A4-0E21-4B4A-B1C5-1664C2CCB7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867400" y="620713"/>
            <a:ext cx="3003550" cy="9144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pl-PL" altLang="pl-PL" sz="3200">
                <a:effectLst/>
              </a:rPr>
              <a:t>DNI </a:t>
            </a:r>
            <a:br>
              <a:rPr lang="pl-PL" altLang="pl-PL" sz="3200">
                <a:effectLst/>
              </a:rPr>
            </a:br>
            <a:r>
              <a:rPr lang="pl-PL" altLang="pl-PL" sz="3200">
                <a:effectLst/>
              </a:rPr>
              <a:t>OTWARTE </a:t>
            </a:r>
          </a:p>
        </p:txBody>
      </p:sp>
      <p:pic>
        <p:nvPicPr>
          <p:cNvPr id="61443" name="Symbol zastępczy zawartości 4">
            <a:extLst>
              <a:ext uri="{FF2B5EF4-FFF2-40B4-BE49-F238E27FC236}">
                <a16:creationId xmlns:a16="http://schemas.microsoft.com/office/drawing/2014/main" xmlns="" id="{E7903013-5949-49E2-AE52-1A0DD8787418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5921375" cy="6192837"/>
          </a:xfrm>
        </p:spPr>
      </p:pic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6E724FCE-4F15-4805-A7E1-40C06954C98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2987824" y="2330878"/>
            <a:ext cx="5937721" cy="4453290"/>
          </a:xfrm>
          <a:prstGeom prst="ellipse">
            <a:avLst/>
          </a:prstGeom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2" name="Rectangle 4">
            <a:extLst>
              <a:ext uri="{FF2B5EF4-FFF2-40B4-BE49-F238E27FC236}">
                <a16:creationId xmlns:a16="http://schemas.microsoft.com/office/drawing/2014/main" xmlns="" id="{5A1E15A6-FCE0-401F-AA33-33DFAC9704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2325" y="115888"/>
            <a:ext cx="7543800" cy="9144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altLang="pl-PL" sz="2800" b="1" dirty="0"/>
              <a:t>DOKŁANE INFORMACJE MOŻNA UZYSKAĆ W SEKRETARIACIE SZKOŁY</a:t>
            </a:r>
          </a:p>
        </p:txBody>
      </p:sp>
      <p:sp>
        <p:nvSpPr>
          <p:cNvPr id="114697" name="Text Box 9">
            <a:extLst>
              <a:ext uri="{FF2B5EF4-FFF2-40B4-BE49-F238E27FC236}">
                <a16:creationId xmlns:a16="http://schemas.microsoft.com/office/drawing/2014/main" xmlns="" id="{BBA3E1DD-23CC-448D-ACDD-587BB101D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6092825"/>
            <a:ext cx="39338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l-PL" sz="2400" b="0" u="sng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Tel. 041-274-72-52 www.zsz3.net</a:t>
            </a:r>
          </a:p>
        </p:txBody>
      </p:sp>
      <p:pic>
        <p:nvPicPr>
          <p:cNvPr id="3" name="Symbol zastępczy zawartości 2">
            <a:extLst>
              <a:ext uri="{FF2B5EF4-FFF2-40B4-BE49-F238E27FC236}">
                <a16:creationId xmlns:a16="http://schemas.microsoft.com/office/drawing/2014/main" xmlns="" id="{BCF12903-E8B0-4104-9D67-E40679CDB5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0261"/>
          <a:stretch/>
        </p:blipFill>
        <p:spPr>
          <a:xfrm>
            <a:off x="810471" y="999557"/>
            <a:ext cx="7567507" cy="5093268"/>
          </a:xfrm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ransition spd="slow" advClick="0" advTm="12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14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2" grpId="0"/>
      <p:bldP spid="11469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0" name="Rectangle 4">
            <a:extLst>
              <a:ext uri="{FF2B5EF4-FFF2-40B4-BE49-F238E27FC236}">
                <a16:creationId xmlns:a16="http://schemas.microsoft.com/office/drawing/2014/main" xmlns="" id="{DC54086F-F4A0-4EBB-AD48-78515001B8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0113" y="0"/>
            <a:ext cx="7543800" cy="7985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4000" dirty="0"/>
              <a:t>SERDECZNIE ZAPRASZAMY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D37AB8DC-5FA4-491F-A9F3-1F8B34733C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2736"/>
            <a:ext cx="8824335" cy="5325625"/>
          </a:xfrm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spd="slow" advClick="0" advTm="12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1167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11674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98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xmlns="" id="{385EDB86-E16A-4B0E-AB2F-E0FC60C61A0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8172450" cy="6669088"/>
          </a:xfrm>
        </p:spPr>
        <p:txBody>
          <a:bodyPr/>
          <a:lstStyle/>
          <a:p>
            <a:pPr marL="274320" indent="-256032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pl-PL" altLang="pl-PL" sz="1900" b="1" dirty="0">
              <a:latin typeface="Arial Narrow" pitchFamily="34" charset="0"/>
            </a:endParaRPr>
          </a:p>
          <a:p>
            <a:pPr marL="274320" indent="-256032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pl-PL" altLang="pl-PL" sz="2800" b="1" dirty="0">
              <a:latin typeface="Arial Narrow" pitchFamily="34" charset="0"/>
            </a:endParaRPr>
          </a:p>
          <a:p>
            <a:pPr marL="475488" indent="-457200"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altLang="pl-PL" sz="4000" b="1" dirty="0">
                <a:solidFill>
                  <a:srgbClr val="FFC000"/>
                </a:solidFill>
                <a:latin typeface="Arial Narrow" pitchFamily="34" charset="0"/>
              </a:rPr>
              <a:t>FRYZJER</a:t>
            </a:r>
          </a:p>
          <a:p>
            <a:pPr marL="475488" indent="-457200"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altLang="pl-PL" sz="4000" b="1" dirty="0">
                <a:latin typeface="Arial Narrow" pitchFamily="34" charset="0"/>
              </a:rPr>
              <a:t>BLACHARZ SAMOCHODOWY</a:t>
            </a:r>
          </a:p>
          <a:p>
            <a:pPr marL="475488" indent="-457200"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altLang="pl-PL" sz="4000" b="1" dirty="0">
                <a:solidFill>
                  <a:srgbClr val="FFC000"/>
                </a:solidFill>
                <a:latin typeface="Arial Narrow" pitchFamily="34" charset="0"/>
              </a:rPr>
              <a:t>MECHANIK POJAZDÓW SAMOCHODYCH</a:t>
            </a:r>
          </a:p>
          <a:p>
            <a:pPr marL="475488" indent="-457200"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altLang="pl-PL" sz="4000" b="1" dirty="0">
                <a:solidFill>
                  <a:srgbClr val="FFC000"/>
                </a:solidFill>
                <a:latin typeface="Arial Narrow" pitchFamily="34" charset="0"/>
              </a:rPr>
              <a:t>ELEKTROMECHANIK POJAZDÓW SAMOCHODOWYCH</a:t>
            </a:r>
          </a:p>
          <a:p>
            <a:pPr marL="475488" indent="-457200"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altLang="pl-PL" sz="4000" b="1" dirty="0">
                <a:solidFill>
                  <a:srgbClr val="FFC000"/>
                </a:solidFill>
                <a:latin typeface="Arial Narrow" pitchFamily="34" charset="0"/>
              </a:rPr>
              <a:t>ELEKTROMECHANIK</a:t>
            </a:r>
          </a:p>
          <a:p>
            <a:pPr marL="475488" indent="-457200"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altLang="pl-PL" sz="4000" b="1" dirty="0">
                <a:latin typeface="Arial Narrow" pitchFamily="34" charset="0"/>
              </a:rPr>
              <a:t>MONTER SIECI INSTALACJI </a:t>
            </a:r>
          </a:p>
          <a:p>
            <a:pPr marL="18288" indent="0"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pl-PL" altLang="pl-PL" sz="4000" b="1" dirty="0">
                <a:latin typeface="Arial Narrow" pitchFamily="34" charset="0"/>
              </a:rPr>
              <a:t>    I URZĄDZEŃ SANITARNYCH</a:t>
            </a:r>
          </a:p>
        </p:txBody>
      </p:sp>
    </p:spTree>
  </p:cSld>
  <p:clrMapOvr>
    <a:masterClrMapping/>
  </p:clrMapOvr>
  <p:transition spd="slow" advClick="0" advTm="12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6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6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6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86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6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6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86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6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6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863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63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63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863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863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63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863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863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863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863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863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863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>
            <a:extLst>
              <a:ext uri="{FF2B5EF4-FFF2-40B4-BE49-F238E27FC236}">
                <a16:creationId xmlns:a16="http://schemas.microsoft.com/office/drawing/2014/main" xmlns="" id="{07A18DF0-195E-4DFE-B966-764571835A7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-531813"/>
            <a:ext cx="8050213" cy="7389813"/>
          </a:xfrm>
        </p:spPr>
        <p:txBody>
          <a:bodyPr/>
          <a:lstStyle/>
          <a:p>
            <a:pPr marL="274320" indent="-256032" algn="ctr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pl-PL" altLang="pl-PL" dirty="0">
              <a:latin typeface="Arial Narrow" pitchFamily="34" charset="0"/>
            </a:endParaRPr>
          </a:p>
          <a:p>
            <a:pPr marL="274320" indent="-256032" eaLnBrk="1" fontAlgn="auto" hangingPunct="1">
              <a:spcAft>
                <a:spcPts val="0"/>
              </a:spcAft>
              <a:defRPr/>
            </a:pPr>
            <a:endParaRPr lang="pl-PL" altLang="pl-PL" sz="3400" b="1" dirty="0">
              <a:latin typeface="Arial Narrow" pitchFamily="34" charset="0"/>
            </a:endParaRPr>
          </a:p>
          <a:p>
            <a:pPr marL="475488" indent="-457200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altLang="pl-PL" sz="4000" b="1" dirty="0">
                <a:latin typeface="Arial Narrow" pitchFamily="34" charset="0"/>
              </a:rPr>
              <a:t>ŚLUSARZ</a:t>
            </a:r>
          </a:p>
          <a:p>
            <a:pPr marL="475488" indent="-457200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altLang="pl-PL" sz="4000" b="1" dirty="0">
                <a:latin typeface="Arial Narrow" pitchFamily="34" charset="0"/>
              </a:rPr>
              <a:t>MECHANIK-MONTER MASZYN</a:t>
            </a:r>
          </a:p>
          <a:p>
            <a:pPr marL="18288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pl-PL" altLang="pl-PL" sz="4000" b="1" dirty="0">
                <a:latin typeface="Arial Narrow" pitchFamily="34" charset="0"/>
              </a:rPr>
              <a:t>    I URZĄDZEŃ</a:t>
            </a:r>
          </a:p>
          <a:p>
            <a:pPr marL="475488" indent="-457200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altLang="pl-PL" sz="4000" b="1" dirty="0">
                <a:solidFill>
                  <a:srgbClr val="FFC000"/>
                </a:solidFill>
                <a:latin typeface="Arial Narrow" pitchFamily="34" charset="0"/>
              </a:rPr>
              <a:t>MONTER MECHATRONIK</a:t>
            </a:r>
          </a:p>
          <a:p>
            <a:pPr marL="475488" indent="-457200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altLang="pl-PL" sz="4000" b="1" dirty="0">
                <a:solidFill>
                  <a:srgbClr val="FFC000"/>
                </a:solidFill>
                <a:latin typeface="Arial Narrow" pitchFamily="34" charset="0"/>
              </a:rPr>
              <a:t>ELEKTRYK</a:t>
            </a:r>
          </a:p>
          <a:p>
            <a:pPr marL="475488" indent="-457200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altLang="pl-PL" sz="4000" b="1" dirty="0">
                <a:latin typeface="Arial Narrow" pitchFamily="34" charset="0"/>
              </a:rPr>
              <a:t>PIEKARZ</a:t>
            </a:r>
          </a:p>
          <a:p>
            <a:pPr marL="475488" indent="-457200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altLang="pl-PL" sz="4000" b="1" dirty="0">
                <a:solidFill>
                  <a:srgbClr val="FFC000"/>
                </a:solidFill>
                <a:latin typeface="Arial Narrow" pitchFamily="34" charset="0"/>
              </a:rPr>
              <a:t>OPERATOR OBRABIAREK SKRAWAJĄCYCH</a:t>
            </a:r>
          </a:p>
          <a:p>
            <a:pPr marL="274320" indent="-256032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pl-PL" altLang="pl-PL" sz="2800" b="1" dirty="0">
              <a:latin typeface="Arial Narrow" pitchFamily="34" charset="0"/>
            </a:endParaRPr>
          </a:p>
        </p:txBody>
      </p:sp>
    </p:spTree>
  </p:cSld>
  <p:clrMapOvr>
    <a:masterClrMapping/>
  </p:clrMapOvr>
  <p:transition spd="slow" advClick="0" advTm="12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750"/>
                                        <p:tgtEl>
                                          <p:spTgt spid="1873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750"/>
                                        <p:tgtEl>
                                          <p:spTgt spid="1873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750"/>
                                        <p:tgtEl>
                                          <p:spTgt spid="1873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750"/>
                                        <p:tgtEl>
                                          <p:spTgt spid="1873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750"/>
                                        <p:tgtEl>
                                          <p:spTgt spid="1873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750"/>
                                        <p:tgtEl>
                                          <p:spTgt spid="1873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750"/>
                                        <p:tgtEl>
                                          <p:spTgt spid="1873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39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7A38FA58-49E6-486C-93D6-B51C79F052E5}"/>
              </a:ext>
            </a:extLst>
          </p:cNvPr>
          <p:cNvSpPr/>
          <p:nvPr/>
        </p:nvSpPr>
        <p:spPr>
          <a:xfrm>
            <a:off x="-138113" y="2133600"/>
            <a:ext cx="8856663" cy="13223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932688" lvl="1" indent="-457200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altLang="pl-PL" sz="3600" dirty="0">
                <a:latin typeface="Arial Narrow" pitchFamily="34" charset="0"/>
              </a:rPr>
              <a:t> </a:t>
            </a:r>
            <a:r>
              <a:rPr lang="pl-PL" altLang="pl-PL" sz="4000" dirty="0">
                <a:solidFill>
                  <a:schemeClr val="tx1"/>
                </a:solidFill>
                <a:latin typeface="Arial Narrow" pitchFamily="34" charset="0"/>
              </a:rPr>
              <a:t>MECHANIK – OPERATOR</a:t>
            </a:r>
          </a:p>
          <a:p>
            <a:pPr marL="475488" lvl="1" eaLnBrk="1" fontAlgn="auto" hangingPunct="1">
              <a:spcAft>
                <a:spcPts val="0"/>
              </a:spcAft>
              <a:defRPr/>
            </a:pPr>
            <a:r>
              <a:rPr lang="pl-PL" altLang="pl-PL" sz="4000" dirty="0">
                <a:solidFill>
                  <a:schemeClr val="tx1"/>
                </a:solidFill>
                <a:latin typeface="Arial Narrow" pitchFamily="34" charset="0"/>
              </a:rPr>
              <a:t>	 MASZYN DO PRODUKCJI DREWNA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C84F1C89-9286-4B09-A6E6-89C715686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4652963"/>
            <a:ext cx="79327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74663" indent="-457200">
              <a:defRPr sz="2700" b="1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42950" indent="-285750">
              <a:defRPr sz="27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43000" indent="-228600">
              <a:defRPr sz="27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00200" indent="-228600">
              <a:defRPr sz="27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57400" indent="-228600">
              <a:defRPr sz="27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q"/>
            </a:pPr>
            <a:r>
              <a:rPr lang="pl-PL" altLang="pl-PL" sz="4000">
                <a:latin typeface="Arial Narrow" panose="020B0606020202030204" pitchFamily="34" charset="0"/>
              </a:rPr>
              <a:t> </a:t>
            </a:r>
            <a:r>
              <a:rPr lang="pl-PL" altLang="pl-PL" sz="4000">
                <a:solidFill>
                  <a:srgbClr val="FFC000"/>
                </a:solidFill>
                <a:latin typeface="Arial Narrow" panose="020B0606020202030204" pitchFamily="34" charset="0"/>
              </a:rPr>
              <a:t>KIEROWCA  MECHANIK</a:t>
            </a:r>
          </a:p>
        </p:txBody>
      </p:sp>
    </p:spTree>
  </p:cSld>
  <p:clrMapOvr>
    <a:masterClrMapping/>
  </p:clrMapOvr>
  <p:transition spd="slow" advClick="0" advTm="12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Prostokąt 1">
            <a:extLst>
              <a:ext uri="{FF2B5EF4-FFF2-40B4-BE49-F238E27FC236}">
                <a16:creationId xmlns:a16="http://schemas.microsoft.com/office/drawing/2014/main" xmlns="" id="{C52500F2-BD99-4996-A52C-8851AB0B5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88913"/>
            <a:ext cx="86407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700" b="1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42950" indent="-285750">
              <a:defRPr sz="27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43000" indent="-228600">
              <a:defRPr sz="27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00200" indent="-228600">
              <a:defRPr sz="27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57400" indent="-228600">
              <a:defRPr sz="27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pl-PL" altLang="pl-PL" sz="2400"/>
              <a:t>Zespół Szkół Zawodowych nr 3</a:t>
            </a:r>
            <a:br>
              <a:rPr lang="pl-PL" altLang="pl-PL" sz="2400"/>
            </a:br>
            <a:r>
              <a:rPr lang="pl-PL" altLang="pl-PL" sz="2400"/>
              <a:t>w Starachowicach</a:t>
            </a:r>
            <a:endParaRPr lang="pl-PL" altLang="pl-PL"/>
          </a:p>
        </p:txBody>
      </p:sp>
      <p:sp>
        <p:nvSpPr>
          <p:cNvPr id="16387" name="Prostokąt 2">
            <a:extLst>
              <a:ext uri="{FF2B5EF4-FFF2-40B4-BE49-F238E27FC236}">
                <a16:creationId xmlns:a16="http://schemas.microsoft.com/office/drawing/2014/main" xmlns="" id="{5737932D-682C-4A00-BC48-709833F69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08063"/>
            <a:ext cx="914400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700" b="1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42950" indent="-285750">
              <a:defRPr sz="27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43000" indent="-228600">
              <a:defRPr sz="27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00200" indent="-228600">
              <a:defRPr sz="27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57400" indent="-228600">
              <a:defRPr sz="27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pl-PL" altLang="pl-PL" sz="2800">
                <a:latin typeface="Arial Black" panose="020B0A04020102020204" pitchFamily="34" charset="0"/>
              </a:rPr>
              <a:t>oraz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pl-PL" altLang="pl-PL" sz="2800">
                <a:latin typeface="Arial Black" panose="020B0A04020102020204" pitchFamily="34" charset="0"/>
              </a:rPr>
              <a:t>Klub Sportowy Juventa Starachowice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pl-PL" altLang="pl-PL" sz="2400">
                <a:latin typeface="Arial Black" panose="020B0A04020102020204" pitchFamily="34" charset="0"/>
              </a:rPr>
              <a:t>ogłaszają  nabór do klasy I</a:t>
            </a:r>
            <a:r>
              <a:rPr lang="pl-PL" altLang="pl-PL" sz="2800">
                <a:latin typeface="Arial Black" panose="020B0A04020102020204" pitchFamily="34" charset="0"/>
              </a:rPr>
              <a:t>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pl-PL" altLang="pl-PL" sz="2800">
                <a:solidFill>
                  <a:schemeClr val="accent2"/>
                </a:solidFill>
                <a:latin typeface="Arial Black" panose="020B0A04020102020204" pitchFamily="34" charset="0"/>
              </a:rPr>
              <a:t>Sportowego Liceum Ogólnokształcącego</a:t>
            </a:r>
            <a:r>
              <a:rPr lang="pl-PL" altLang="pl-PL" sz="2800">
                <a:latin typeface="Arial Black" panose="020B0A04020102020204" pitchFamily="34" charset="0"/>
              </a:rPr>
              <a:t>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pl-PL" altLang="pl-PL" sz="2800">
                <a:latin typeface="Arial Black" panose="020B0A04020102020204" pitchFamily="34" charset="0"/>
              </a:rPr>
              <a:t>dla absolwentów szkół podstawowych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pl-PL" altLang="pl-PL" sz="2800">
                <a:latin typeface="Arial Black" panose="020B0A04020102020204" pitchFamily="34" charset="0"/>
              </a:rPr>
              <a:t>na rok szkolny 2021/2022</a:t>
            </a:r>
          </a:p>
        </p:txBody>
      </p:sp>
      <p:pic>
        <p:nvPicPr>
          <p:cNvPr id="4" name="Picture 13" descr="logo_juventa">
            <a:extLst>
              <a:ext uri="{FF2B5EF4-FFF2-40B4-BE49-F238E27FC236}">
                <a16:creationId xmlns:a16="http://schemas.microsoft.com/office/drawing/2014/main" xmlns="" id="{F0B07F87-E193-4726-BAEF-8ED22FCFD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205288"/>
            <a:ext cx="2254250" cy="23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 descr="C:\Users\Justyna\Desktop\logo zsa.png">
            <a:extLst>
              <a:ext uri="{FF2B5EF4-FFF2-40B4-BE49-F238E27FC236}">
                <a16:creationId xmlns:a16="http://schemas.microsoft.com/office/drawing/2014/main" xmlns="" id="{3257E606-F915-43CB-B3F6-1FCBA3F23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149725"/>
            <a:ext cx="2425700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rny">
  <a:themeElements>
    <a:clrScheme name="Elementarny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rny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rny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8199</TotalTime>
  <Words>316</Words>
  <Application>Microsoft Office PowerPoint</Application>
  <PresentationFormat>Pokaz na ekranie (4:3)</PresentationFormat>
  <Paragraphs>123</Paragraphs>
  <Slides>55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55</vt:i4>
      </vt:variant>
    </vt:vector>
  </HeadingPairs>
  <TitlesOfParts>
    <vt:vector size="56" baseType="lpstr">
      <vt:lpstr>Elementarny</vt:lpstr>
      <vt:lpstr>SZKOŁA BRANŻOWA I STOPNIA  W ZSZ NR 3 PREZENTUJE</vt:lpstr>
      <vt:lpstr>Szkoła branżowa nową drogą zdobycia zawodu i tytułu technika</vt:lpstr>
      <vt:lpstr>Szkoła branżowa  nową drogą  zdobycia zawodu  i tytułu technika</vt:lpstr>
      <vt:lpstr>W roku szkolnym 2021/2022</vt:lpstr>
      <vt:lpstr>Slajd 5</vt:lpstr>
      <vt:lpstr>Slajd 6</vt:lpstr>
      <vt:lpstr>Slajd 7</vt:lpstr>
      <vt:lpstr>Slajd 8</vt:lpstr>
      <vt:lpstr>Slajd 9</vt:lpstr>
      <vt:lpstr>Slajd 10</vt:lpstr>
      <vt:lpstr> Szkoła zapewnia wysoki poziom kształcenia w odpowiednio przystosowanych i wyposażonych salach oraz pracowniach lekcyjnych</vt:lpstr>
      <vt:lpstr>SALA JĘZYKA POLSKIEGO</vt:lpstr>
      <vt:lpstr>SALA MATEMATYCZNA</vt:lpstr>
      <vt:lpstr>PRACOWNIA JĘZYKA NIEMIECKIEGO</vt:lpstr>
      <vt:lpstr>SALA  INFORMATYCZNA</vt:lpstr>
      <vt:lpstr>PRACOWNIA GASTRONOMICZNA</vt:lpstr>
      <vt:lpstr>HALA SPORTOWA</vt:lpstr>
      <vt:lpstr>SIŁOWNIA</vt:lpstr>
      <vt:lpstr>ŚWIETLICA SZKOLNA</vt:lpstr>
      <vt:lpstr>    Szkoła Branżowa I Stopnia  w ZSZ nr 3 Starachowicach   </vt:lpstr>
      <vt:lpstr>Przykładowe miejsca praktyk:</vt:lpstr>
      <vt:lpstr>CUKIERNIK</vt:lpstr>
      <vt:lpstr>KUCHARZ</vt:lpstr>
      <vt:lpstr>PIEKARZ</vt:lpstr>
      <vt:lpstr>Elektryk</vt:lpstr>
      <vt:lpstr>Kierowca mechanik</vt:lpstr>
      <vt:lpstr>MECHANIK  POJAZDÓW  SAMOCHODOWYCH</vt:lpstr>
      <vt:lpstr> OPERATOR  OBRABIAREK  SKRAWAJĄCYCH</vt:lpstr>
      <vt:lpstr>MONTER  ZABUDOWY  I  ROBÓT  WYKOŃCZENIOWYCH  W  BUDOWNICTWIE</vt:lpstr>
      <vt:lpstr> FRYZJER</vt:lpstr>
      <vt:lpstr>SPRZEDAWCA</vt:lpstr>
      <vt:lpstr>ELEKTROMECHANIK  POJAZDÓW  SAMOCHODOWYCH </vt:lpstr>
      <vt:lpstr>ELEKTROMECHANIK  POJAZDÓW  SAMOCHODOWYCH klasa patronacka MAN</vt:lpstr>
      <vt:lpstr>PRAKTYKI  ZAGRANICZNE</vt:lpstr>
      <vt:lpstr>Hiszpania</vt:lpstr>
      <vt:lpstr>Hiszpania</vt:lpstr>
      <vt:lpstr>Niemcy </vt:lpstr>
      <vt:lpstr>Niemcy </vt:lpstr>
      <vt:lpstr>Portugalia</vt:lpstr>
      <vt:lpstr>Portugalia</vt:lpstr>
      <vt:lpstr>UROCZYSTOŚCI SZKOLNE</vt:lpstr>
      <vt:lpstr>UROCZYSTOŚCI  SZKOLNE</vt:lpstr>
      <vt:lpstr>ŚLUBOWANIE </vt:lpstr>
      <vt:lpstr>Nasi sportowcy</vt:lpstr>
      <vt:lpstr>Konkursy i sukcesy</vt:lpstr>
      <vt:lpstr>NAJLEPSI CUKIERNICY</vt:lpstr>
      <vt:lpstr>NASZE TORTY</vt:lpstr>
      <vt:lpstr> V-ce mistrzynie Polski EXPO SWETT</vt:lpstr>
      <vt:lpstr>KONKURSY  RECYTATORSKIE</vt:lpstr>
      <vt:lpstr>KONKURS PIERWSZEJ POMOCY </vt:lpstr>
      <vt:lpstr> KLUB  HONOROWYCH  DAWCÓW KRWI</vt:lpstr>
      <vt:lpstr>AKCJE  CHARYTATYWNE</vt:lpstr>
      <vt:lpstr>DNI  OTWARTE </vt:lpstr>
      <vt:lpstr>DOKŁANE INFORMACJE MOŻNA UZYSKAĆ W SEKRETARIACIE SZKOŁY</vt:lpstr>
      <vt:lpstr>SERDECZNIE ZAPRASZAMY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ZESPÓŁ SZKÓŁ ZAWODOWYCH NR 3 PREZENTUJE</dc:title>
  <dc:creator>Paulinka</dc:creator>
  <cp:lastModifiedBy>user</cp:lastModifiedBy>
  <cp:revision>405</cp:revision>
  <dcterms:created xsi:type="dcterms:W3CDTF">2007-03-08T16:47:51Z</dcterms:created>
  <dcterms:modified xsi:type="dcterms:W3CDTF">2021-05-08T16:44:58Z</dcterms:modified>
</cp:coreProperties>
</file>