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92A21B-9F37-4999-81BA-651117E52862}" v="2043" dt="2021-03-04T22:03:16.2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86" d="100"/>
          <a:sy n="86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heme" Target="theme/theme1.xml" Id="rId8" /><Relationship Type="http://schemas.openxmlformats.org/officeDocument/2006/relationships/slide" Target="slides/slide2.xml" Id="rId3" /><Relationship Type="http://schemas.openxmlformats.org/officeDocument/2006/relationships/viewProps" Target="viewProps.xml" Id="rId7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presProps" Target="presProps.xml" Id="rId6" /><Relationship Type="http://schemas.microsoft.com/office/2015/10/relationships/revisionInfo" Target="revisionInfo.xml" Id="rId11" /><Relationship Type="http://schemas.openxmlformats.org/officeDocument/2006/relationships/slide" Target="slides/slide4.xml" Id="rId5" /><Relationship Type="http://schemas.openxmlformats.org/officeDocument/2006/relationships/slide" Target="slides/slide3.xml" Id="rId4" /><Relationship Type="http://schemas.openxmlformats.org/officeDocument/2006/relationships/tableStyles" Target="tableStyles.xml" Id="rId9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3/4/2021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264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2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055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93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77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8695" y="1825625"/>
            <a:ext cx="556110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6110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669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125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56" y="1752600"/>
            <a:ext cx="5532319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256" y="2666999"/>
            <a:ext cx="5532319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561106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561106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3/4/2021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942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8693" y="6416675"/>
            <a:ext cx="2921715" cy="365125"/>
          </a:xfrm>
        </p:spPr>
        <p:txBody>
          <a:bodyPr/>
          <a:lstStyle/>
          <a:p>
            <a:fld id="{3AB41CFF-90C9-47B3-9DA1-F2BF8D839F7E}" type="datetime1">
              <a:rPr lang="en-US" smtClean="0"/>
              <a:t>3/4/2021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91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3/4/2021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5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5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85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425450"/>
            <a:ext cx="112746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694" y="1949450"/>
            <a:ext cx="11274612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8694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3/4/2021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166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0106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A picture containing sitting&#10;&#10;Description automatically generated">
            <a:extLst>
              <a:ext uri="{FF2B5EF4-FFF2-40B4-BE49-F238E27FC236}">
                <a16:creationId xmlns:a16="http://schemas.microsoft.com/office/drawing/2014/main" id="{BC526B7A-4801-4FD1-95C8-03AF22629E87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0"/>
            <a:ext cx="3654612" cy="457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291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3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10E06F9-9F12-4D1B-92C0-4B30818D0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F5EFE88-F6A7-4B53-AF99-227DFC56A0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54EBC63-9B8A-48FA-885B-2809B0F3B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4881" y="0"/>
            <a:ext cx="7724071" cy="6858000"/>
            <a:chOff x="4464881" y="0"/>
            <a:chExt cx="7724071" cy="6858000"/>
          </a:xfrm>
        </p:grpSpPr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B698C5F4-E9F5-4A3F-A52B-9CFF36DE9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255" y="0"/>
              <a:ext cx="5115697" cy="6858000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8CC1C09C-CDFA-4320-B748-8E51ED534B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7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412135" y="-947254"/>
              <a:ext cx="5562598" cy="7457106"/>
            </a:xfrm>
            <a:prstGeom prst="rect">
              <a:avLst/>
            </a:prstGeom>
            <a:effectLst>
              <a:softEdge rad="0"/>
            </a:effectLst>
          </p:spPr>
        </p:pic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66700" y="459159"/>
            <a:ext cx="8312943" cy="928951"/>
          </a:xfrm>
        </p:spPr>
        <p:txBody>
          <a:bodyPr anchor="b">
            <a:normAutofit/>
          </a:bodyPr>
          <a:lstStyle/>
          <a:p>
            <a:pPr algn="l"/>
            <a:r>
              <a:rPr lang="sk-SK" sz="5400" dirty="0">
                <a:latin typeface="Arial Black"/>
                <a:cs typeface="Calibri Light"/>
              </a:rPr>
              <a:t>Skrytá tvár prírody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6700" y="1383972"/>
            <a:ext cx="5562599" cy="387432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algn="l"/>
            <a:r>
              <a:rPr lang="sk-SK" sz="2200" dirty="0">
                <a:latin typeface="Arial Black"/>
                <a:cs typeface="Calibri"/>
              </a:rPr>
              <a:t>Dávid </a:t>
            </a:r>
            <a:r>
              <a:rPr lang="sk-SK" sz="2200" dirty="0" err="1">
                <a:latin typeface="Arial Black"/>
                <a:cs typeface="Calibri"/>
              </a:rPr>
              <a:t>Kravec</a:t>
            </a:r>
          </a:p>
        </p:txBody>
      </p:sp>
    </p:spTree>
    <p:extLst>
      <p:ext uri="{BB962C8B-B14F-4D97-AF65-F5344CB8AC3E}">
        <p14:creationId xmlns:p14="http://schemas.microsoft.com/office/powerpoint/2010/main" val="367655724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924463-4DB7-437D-85B1-7EE5042DE5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884498-8C0E-4CE3-A52C-4D46CFCBD2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14B50A6-093B-4BEC-814D-28A439BF6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4881" y="0"/>
            <a:ext cx="7724071" cy="6858000"/>
            <a:chOff x="4464881" y="0"/>
            <a:chExt cx="7724071" cy="6858000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BA6B3FC4-8E9F-47E9-9E04-AFD4802BFE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255" y="0"/>
              <a:ext cx="5115697" cy="6858000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4C534277-E69B-4B16-8548-820EE89625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7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412135" y="-947254"/>
              <a:ext cx="5562598" cy="7457106"/>
            </a:xfrm>
            <a:prstGeom prst="rect">
              <a:avLst/>
            </a:prstGeom>
            <a:effectLst>
              <a:softEdge rad="0"/>
            </a:effectLst>
          </p:spPr>
        </p:pic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8C703B85-9ADC-47E7-AA55-7212A31674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91200" y="566315"/>
            <a:ext cx="6858000" cy="3155419"/>
          </a:xfrm>
        </p:spPr>
        <p:txBody>
          <a:bodyPr anchor="b">
            <a:normAutofit/>
          </a:bodyPr>
          <a:lstStyle/>
          <a:p>
            <a:pPr algn="l"/>
            <a:br>
              <a:rPr lang="sk-SK" sz="5200" b="1">
                <a:cs typeface="Sabon Next LT"/>
              </a:rPr>
            </a:br>
            <a:endParaRPr lang="sk-SK" sz="5200" b="1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F93347A-83C4-436D-B6AB-CDFB1651B2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919" y="228600"/>
            <a:ext cx="8846341" cy="6769645"/>
          </a:xfrm>
        </p:spPr>
        <p:txBody>
          <a:bodyPr anchor="t">
            <a:normAutofit/>
          </a:bodyPr>
          <a:lstStyle/>
          <a:p>
            <a:pPr algn="l"/>
            <a:r>
              <a:rPr lang="sk-SK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/>
              </a:rPr>
              <a:t>Charakteristika</a:t>
            </a:r>
            <a:endParaRPr lang="sk-SK" dirty="0">
              <a:solidFill>
                <a:schemeClr val="tx1">
                  <a:lumMod val="95000"/>
                  <a:lumOff val="5000"/>
                </a:schemeClr>
              </a:solidFill>
              <a:latin typeface="Avenir Next LT Pro"/>
            </a:endParaRPr>
          </a:p>
          <a:p>
            <a:pPr marL="457200" indent="-457200" algn="l">
              <a:buFont typeface="Wingdings" panose="020B0604020202020204" pitchFamily="34" charset="0"/>
              <a:buChar char="§"/>
            </a:pPr>
            <a:r>
              <a:rPr lang="sk-SK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/>
              </a:rPr>
              <a:t>Vydavateľ:</a:t>
            </a:r>
            <a:r>
              <a:rPr lang="sk-SK" sz="3200" b="1" dirty="0">
                <a:latin typeface="Arial Black"/>
              </a:rPr>
              <a:t> </a:t>
            </a:r>
            <a:r>
              <a:rPr lang="sk-SK" sz="2400" b="1" dirty="0" err="1">
                <a:latin typeface="Arial Black"/>
                <a:ea typeface="+mn-lt"/>
                <a:cs typeface="+mn-lt"/>
              </a:rPr>
              <a:t>Reader´s</a:t>
            </a:r>
            <a:r>
              <a:rPr lang="sk-SK" sz="2400" b="1" dirty="0">
                <a:latin typeface="Arial Black"/>
                <a:ea typeface="+mn-lt"/>
                <a:cs typeface="+mn-lt"/>
              </a:rPr>
              <a:t> </a:t>
            </a:r>
            <a:r>
              <a:rPr lang="sk-SK" sz="2400" b="1" dirty="0" err="1">
                <a:latin typeface="Arial Black"/>
                <a:ea typeface="+mn-lt"/>
                <a:cs typeface="+mn-lt"/>
              </a:rPr>
              <a:t>Digest</a:t>
            </a:r>
            <a:endParaRPr lang="sk-SK" sz="2400" b="1">
              <a:latin typeface="Arial Black"/>
              <a:ea typeface="+mn-lt"/>
              <a:cs typeface="+mn-lt"/>
            </a:endParaRPr>
          </a:p>
          <a:p>
            <a:pPr marL="457200" indent="-457200" algn="l">
              <a:buFont typeface="Wingdings" panose="020B0604020202020204" pitchFamily="34" charset="0"/>
              <a:buChar char="§"/>
            </a:pPr>
            <a:r>
              <a:rPr lang="sk-SK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/>
                <a:ea typeface="+mn-lt"/>
                <a:cs typeface="+mn-lt"/>
              </a:rPr>
              <a:t>Počet strán:</a:t>
            </a:r>
            <a:r>
              <a:rPr lang="sk-SK" sz="2400" b="1" dirty="0">
                <a:solidFill>
                  <a:schemeClr val="bg1">
                    <a:lumMod val="50000"/>
                  </a:schemeClr>
                </a:solidFill>
                <a:latin typeface="Arial Black"/>
                <a:ea typeface="+mn-lt"/>
                <a:cs typeface="+mn-lt"/>
              </a:rPr>
              <a:t> </a:t>
            </a:r>
            <a:r>
              <a:rPr lang="sk-SK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/>
                <a:ea typeface="+mn-lt"/>
                <a:cs typeface="+mn-lt"/>
              </a:rPr>
              <a:t>320 a 7 kapitoly</a:t>
            </a:r>
            <a:r>
              <a:rPr lang="sk-SK" sz="2400" b="1" dirty="0">
                <a:solidFill>
                  <a:schemeClr val="bg1">
                    <a:lumMod val="50000"/>
                  </a:schemeClr>
                </a:solidFill>
                <a:latin typeface="Arial Black"/>
                <a:ea typeface="+mn-lt"/>
                <a:cs typeface="+mn-lt"/>
              </a:rPr>
              <a:t> </a:t>
            </a:r>
          </a:p>
          <a:p>
            <a:pPr marL="457200" indent="-457200" algn="l">
              <a:buFont typeface="Wingdings" panose="020B0604020202020204" pitchFamily="34" charset="0"/>
              <a:buChar char="§"/>
            </a:pPr>
            <a:r>
              <a:rPr lang="sk-SK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/>
                <a:ea typeface="+mn-lt"/>
                <a:cs typeface="+mn-lt"/>
              </a:rPr>
              <a:t>Rok vydania</a:t>
            </a:r>
            <a:r>
              <a:rPr lang="sk-SK" sz="2400" b="1" dirty="0">
                <a:solidFill>
                  <a:schemeClr val="bg1">
                    <a:lumMod val="50000"/>
                  </a:schemeClr>
                </a:solidFill>
                <a:latin typeface="Arial Black"/>
                <a:ea typeface="+mn-lt"/>
                <a:cs typeface="+mn-lt"/>
              </a:rPr>
              <a:t> </a:t>
            </a:r>
            <a:r>
              <a:rPr lang="sk-SK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/>
                <a:ea typeface="+mn-lt"/>
                <a:cs typeface="+mn-lt"/>
              </a:rPr>
              <a:t>2015</a:t>
            </a:r>
          </a:p>
          <a:p>
            <a:pPr marL="342900" indent="-342900" algn="l">
              <a:buFont typeface="Wingdings" panose="020B0604020202020204" pitchFamily="34" charset="0"/>
              <a:buChar char="§"/>
            </a:pPr>
            <a:r>
              <a:rPr lang="sk-SK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/>
                <a:ea typeface="+mn-lt"/>
                <a:cs typeface="+mn-lt"/>
              </a:rPr>
              <a:t> </a:t>
            </a:r>
            <a:r>
              <a:rPr lang="sk-SK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/>
                <a:ea typeface="+mn-lt"/>
                <a:cs typeface="+mn-lt"/>
              </a:rPr>
              <a:t>Kategorie:</a:t>
            </a:r>
            <a:r>
              <a:rPr lang="sk-SK" sz="2400" b="1" dirty="0" err="1">
                <a:latin typeface="Arial Black"/>
                <a:ea typeface="+mn-lt"/>
                <a:cs typeface="+mn-lt"/>
              </a:rPr>
              <a:t>Odborná</a:t>
            </a:r>
            <a:r>
              <a:rPr lang="sk-SK" sz="2400" b="1" dirty="0">
                <a:latin typeface="Arial Black"/>
                <a:ea typeface="+mn-lt"/>
                <a:cs typeface="+mn-lt"/>
              </a:rPr>
              <a:t> a </a:t>
            </a:r>
            <a:r>
              <a:rPr lang="sk-SK" sz="2400" b="1" dirty="0" err="1">
                <a:latin typeface="Arial Black"/>
                <a:ea typeface="+mn-lt"/>
                <a:cs typeface="+mn-lt"/>
              </a:rPr>
              <a:t>náučná,Prírodné</a:t>
            </a:r>
            <a:r>
              <a:rPr lang="sk-SK" sz="2400" b="1" dirty="0">
                <a:latin typeface="Arial Black"/>
                <a:ea typeface="+mn-lt"/>
                <a:cs typeface="+mn-lt"/>
              </a:rPr>
              <a:t> </a:t>
            </a:r>
            <a:r>
              <a:rPr lang="sk-SK" sz="2400" b="1" dirty="0" err="1">
                <a:latin typeface="Arial Black"/>
                <a:ea typeface="+mn-lt"/>
                <a:cs typeface="+mn-lt"/>
              </a:rPr>
              <a:t>vedy,Biológia</a:t>
            </a:r>
            <a:endParaRPr lang="sk-SK" sz="3200" b="1">
              <a:latin typeface="Arial Black"/>
              <a:ea typeface="+mn-lt"/>
              <a:cs typeface="+mn-lt"/>
            </a:endParaRPr>
          </a:p>
          <a:p>
            <a:pPr marL="342900" indent="-342900" algn="l">
              <a:buFont typeface="Wingdings" panose="020B0604020202020204" pitchFamily="34" charset="0"/>
              <a:buChar char="§"/>
            </a:pPr>
            <a:r>
              <a:rPr lang="sk-SK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/>
                <a:ea typeface="+mn-lt"/>
                <a:cs typeface="+mn-lt"/>
              </a:rPr>
              <a:t>Rozmery: </a:t>
            </a:r>
            <a:r>
              <a:rPr lang="sk-SK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/>
                <a:ea typeface="+mn-lt"/>
                <a:cs typeface="+mn-lt"/>
              </a:rPr>
              <a:t>25,1x25,1cm</a:t>
            </a:r>
            <a:endParaRPr lang="sk-SK" sz="2400" b="1" u="sng" dirty="0">
              <a:solidFill>
                <a:schemeClr val="tx1">
                  <a:lumMod val="95000"/>
                  <a:lumOff val="5000"/>
                </a:schemeClr>
              </a:solidFill>
              <a:latin typeface="Arial Black"/>
              <a:ea typeface="+mn-lt"/>
              <a:cs typeface="+mn-lt"/>
            </a:endParaRPr>
          </a:p>
          <a:p>
            <a:pPr algn="l">
              <a:buChar char="•"/>
            </a:pPr>
            <a:endParaRPr lang="sk-SK" sz="2400" b="1" dirty="0">
              <a:solidFill>
                <a:srgbClr val="7F7F7F"/>
              </a:solidFill>
              <a:latin typeface="Arial Black"/>
              <a:ea typeface="+mn-lt"/>
              <a:cs typeface="+mn-lt"/>
            </a:endParaRPr>
          </a:p>
          <a:p>
            <a:pPr algn="l">
              <a:buChar char="•"/>
            </a:pPr>
            <a:endParaRPr lang="sk-SK" sz="2400" b="1" dirty="0"/>
          </a:p>
          <a:p>
            <a:pPr algn="l">
              <a:buChar char="•"/>
            </a:pPr>
            <a:endParaRPr lang="sk-SK">
              <a:ea typeface="+mn-lt"/>
              <a:cs typeface="+mn-lt"/>
            </a:endParaRPr>
          </a:p>
          <a:p>
            <a:pPr algn="l">
              <a:buChar char="•"/>
            </a:pPr>
            <a:endParaRPr lang="sk-SK" sz="2400" b="1" u="sng" dirty="0">
              <a:solidFill>
                <a:srgbClr val="000000"/>
              </a:solidFill>
              <a:latin typeface="Avenir Next LT Pro"/>
              <a:ea typeface="+mn-lt"/>
              <a:cs typeface="+mn-lt"/>
            </a:endParaRPr>
          </a:p>
          <a:p>
            <a:pPr marL="457200" indent="-457200" algn="l">
              <a:buChar char="•"/>
            </a:pPr>
            <a:endParaRPr lang="sk-SK" sz="2400" b="1" dirty="0">
              <a:solidFill>
                <a:schemeClr val="bg1">
                  <a:lumMod val="50000"/>
                </a:schemeClr>
              </a:solidFill>
              <a:latin typeface="Arial Black"/>
              <a:ea typeface="+mn-lt"/>
              <a:cs typeface="+mn-lt"/>
            </a:endParaRPr>
          </a:p>
          <a:p>
            <a:pPr marL="457200" indent="-457200" algn="l">
              <a:buChar char="•"/>
            </a:pPr>
            <a:endParaRPr lang="sk-SK" sz="2400" b="1" dirty="0">
              <a:solidFill>
                <a:schemeClr val="bg1">
                  <a:lumMod val="50000"/>
                </a:schemeClr>
              </a:solidFill>
              <a:latin typeface="Arial Black"/>
              <a:ea typeface="+mn-lt"/>
              <a:cs typeface="+mn-lt"/>
            </a:endParaRPr>
          </a:p>
          <a:p>
            <a:pPr marL="457200" indent="-457200" algn="l">
              <a:buChar char="•"/>
            </a:pPr>
            <a:endParaRPr lang="sk-SK" sz="2400" b="1" dirty="0">
              <a:solidFill>
                <a:schemeClr val="bg1">
                  <a:lumMod val="50000"/>
                </a:schemeClr>
              </a:solidFill>
              <a:latin typeface="Arial Black"/>
              <a:ea typeface="+mn-lt"/>
              <a:cs typeface="+mn-lt"/>
            </a:endParaRP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2F229752-8521-4220-8C45-1E0AA8FD05C2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sk-SK" b="1" dirty="0">
              <a:solidFill>
                <a:srgbClr val="7E3FBF"/>
              </a:solidFill>
              <a:cs typeface="Arial"/>
            </a:endParaRPr>
          </a:p>
        </p:txBody>
      </p:sp>
      <p:pic>
        <p:nvPicPr>
          <p:cNvPr id="6" name="Obrázok 6" descr="Obrázok, na ktorom je text&#10;&#10;Automaticky generovaný popis">
            <a:extLst>
              <a:ext uri="{FF2B5EF4-FFF2-40B4-BE49-F238E27FC236}">
                <a16:creationId xmlns:a16="http://schemas.microsoft.com/office/drawing/2014/main" id="{9681D257-C9AB-4B0F-A1C5-5E68489532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31868" y="1128713"/>
            <a:ext cx="3981449" cy="3981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94732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A5EBC9-B81F-451E-82D7-22DA1CD905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174"/>
            <a:ext cx="2214563" cy="780258"/>
          </a:xfrm>
        </p:spPr>
        <p:txBody>
          <a:bodyPr>
            <a:normAutofit/>
          </a:bodyPr>
          <a:lstStyle/>
          <a:p>
            <a:r>
              <a:rPr lang="sk-SK" sz="3200" b="1" dirty="0">
                <a:latin typeface="Arial Black"/>
                <a:cs typeface="Sabon Next LT"/>
              </a:rPr>
              <a:t>O knihe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63CB50-56D7-4441-A137-61F7534B34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14313" y="792163"/>
            <a:ext cx="10191750" cy="397748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Wingdings" panose="020B0604020202020204" pitchFamily="34" charset="0"/>
              <a:buChar char="§"/>
            </a:pPr>
            <a:r>
              <a:rPr lang="sk-SK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/>
              </a:rPr>
              <a:t>V knihe nájdeme popis rôzne druhy živočíchov a ich inštinkty alebo ako sa prispôsobili svojmu okoliu.</a:t>
            </a:r>
          </a:p>
          <a:p>
            <a:pPr marL="342900" indent="-342900">
              <a:buFont typeface="Wingdings" panose="020B0604020202020204" pitchFamily="34" charset="0"/>
              <a:buChar char="§"/>
            </a:pPr>
            <a:r>
              <a:rPr lang="sk-SK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/>
              </a:rPr>
              <a:t>Kniha ďalej ponuka pestré obrázky daných živočíchov.</a:t>
            </a:r>
          </a:p>
        </p:txBody>
      </p:sp>
    </p:spTree>
    <p:extLst>
      <p:ext uri="{BB962C8B-B14F-4D97-AF65-F5344CB8AC3E}">
        <p14:creationId xmlns:p14="http://schemas.microsoft.com/office/powerpoint/2010/main" val="159159231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69F424-2041-4366-8548-3170FEE1A2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46363"/>
            <a:ext cx="9144000" cy="780257"/>
          </a:xfrm>
        </p:spPr>
        <p:txBody>
          <a:bodyPr/>
          <a:lstStyle/>
          <a:p>
            <a:r>
              <a:rPr lang="sk-SK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/>
                <a:cs typeface="Sabon Next LT"/>
              </a:rPr>
              <a:t>Koniec</a:t>
            </a:r>
            <a:endParaRPr lang="sk-SK" dirty="0">
              <a:solidFill>
                <a:schemeClr val="tx1">
                  <a:lumMod val="95000"/>
                  <a:lumOff val="5000"/>
                </a:schemeClr>
              </a:solidFill>
              <a:latin typeface="Arial Black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70C04AA-0F20-431F-BC2D-4FB6F9CF7D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3444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/>
              </a:rPr>
              <a:t>Toto je </a:t>
            </a:r>
            <a:r>
              <a:rPr lang="sk-SK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Black"/>
              </a:rPr>
              <a:t>bohužial</a:t>
            </a:r>
            <a:r>
              <a:rPr lang="sk-SK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/>
              </a:rPr>
              <a:t> všetko</a:t>
            </a:r>
          </a:p>
          <a:p>
            <a:r>
              <a:rPr lang="sk-SK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/>
              </a:rPr>
              <a:t>Ďakujem za vašu pozornosť</a:t>
            </a:r>
          </a:p>
        </p:txBody>
      </p:sp>
    </p:spTree>
    <p:extLst>
      <p:ext uri="{BB962C8B-B14F-4D97-AF65-F5344CB8AC3E}">
        <p14:creationId xmlns:p14="http://schemas.microsoft.com/office/powerpoint/2010/main" val="1630304209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DappledVTI">
  <a:themeElements>
    <a:clrScheme name="AnalogousFromDarkSeedLeftStep">
      <a:dk1>
        <a:srgbClr val="000000"/>
      </a:dk1>
      <a:lt1>
        <a:srgbClr val="FFFFFF"/>
      </a:lt1>
      <a:dk2>
        <a:srgbClr val="1C2F31"/>
      </a:dk2>
      <a:lt2>
        <a:srgbClr val="F0F3F3"/>
      </a:lt2>
      <a:accent1>
        <a:srgbClr val="C34D4D"/>
      </a:accent1>
      <a:accent2>
        <a:srgbClr val="B13B6D"/>
      </a:accent2>
      <a:accent3>
        <a:srgbClr val="C34DB0"/>
      </a:accent3>
      <a:accent4>
        <a:srgbClr val="933BB1"/>
      </a:accent4>
      <a:accent5>
        <a:srgbClr val="734DC3"/>
      </a:accent5>
      <a:accent6>
        <a:srgbClr val="444EB5"/>
      </a:accent6>
      <a:hlink>
        <a:srgbClr val="7E3FBF"/>
      </a:hlink>
      <a:folHlink>
        <a:srgbClr val="7F7F7F"/>
      </a:folHlink>
    </a:clrScheme>
    <a:fontScheme name="Custom 67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ppledVTI" id="{204FEFAB-F02B-4FE8-B509-C50A618B972D}" vid="{7EAEADA8-5A8E-45B2-B0E4-448EC7E7A94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Širokouhlá</PresentationFormat>
  <Paragraphs>0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DappledVTI</vt:lpstr>
      <vt:lpstr>Skrytá tvár prírody</vt:lpstr>
      <vt:lpstr> </vt:lpstr>
      <vt:lpstr>O knihe</vt:lpstr>
      <vt:lpstr>Koniec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</dc:title>
  <dc:creator/>
  <cp:lastModifiedBy/>
  <cp:revision>203</cp:revision>
  <dcterms:created xsi:type="dcterms:W3CDTF">2021-03-04T21:18:51Z</dcterms:created>
  <dcterms:modified xsi:type="dcterms:W3CDTF">2021-03-04T22:03:17Z</dcterms:modified>
</cp:coreProperties>
</file>