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06.04.2022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2 KWIETNIA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pl-PL" dirty="0" smtClean="0"/>
              <a:t>ŚWIATOWY DZIEŃ ŚWIADOMOŚCI </a:t>
            </a:r>
          </a:p>
          <a:p>
            <a:pPr algn="ctr"/>
            <a:endParaRPr lang="pl-PL" dirty="0" smtClean="0"/>
          </a:p>
          <a:p>
            <a:pPr algn="ctr"/>
            <a:r>
              <a:rPr lang="pl-PL" sz="71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AUTYZMU</a:t>
            </a:r>
            <a:endParaRPr lang="pl-PL" sz="71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AUTYZM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Autyzm </a:t>
            </a:r>
            <a:r>
              <a:rPr lang="pl-PL" sz="3600" b="1" dirty="0" smtClean="0"/>
              <a:t>nie jest chorobą, ale zaburzeniem rozwoju</a:t>
            </a:r>
            <a:r>
              <a:rPr lang="pl-PL" sz="3600" dirty="0" smtClean="0"/>
              <a:t> to znaczy, że cała ścieżka rozwoju osoby autystycznej jest inna od standardowej. Mówiąc innymi słowami: autyzm oznacza, że mózg pracuje w niestandardowy sposób.</a:t>
            </a:r>
            <a:endParaRPr lang="pl-P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Autyzm</a:t>
            </a:r>
            <a:b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spróbuj mnie zrozumieć: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38666" y="2406072"/>
            <a:ext cx="3666667" cy="344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285860"/>
            <a:ext cx="14859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42918"/>
            <a:ext cx="15811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85992"/>
            <a:ext cx="1657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714356"/>
            <a:ext cx="1971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2214554"/>
            <a:ext cx="1038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3643314"/>
            <a:ext cx="1162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5140" y="3857628"/>
            <a:ext cx="1847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0298" y="785794"/>
            <a:ext cx="19621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290" y="2071678"/>
            <a:ext cx="18669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14744" y="2143116"/>
            <a:ext cx="17907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768" y="5214950"/>
            <a:ext cx="16478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43504" y="5143512"/>
            <a:ext cx="16668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596" y="3357562"/>
            <a:ext cx="17716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48" y="4786322"/>
            <a:ext cx="18859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500298" y="3857628"/>
            <a:ext cx="21431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s://cloud7b.edupage.org/cloud/41880643_727948950881543_3474795616691814400_n.jpg?z%3AYDYJVZpYwfSadnFLeqQZbzTRFMiNVu%2FBr5nkXS%2FNiQiYCl3FLX8dIiZZI9fd6L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https://cloud7b.edupage.org/cloud/41880643_727948950881543_3474795616691814400_n.jpg?z%3AYDYJVZpYwfSadnFLeqQZbzTRFMiNVu%2FBr5nkXS%2FNiQiYCl3FLX8dIiZZI9fd6Lf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305800" cy="4500594"/>
          </a:xfrm>
        </p:spPr>
        <p:txBody>
          <a:bodyPr>
            <a:normAutofit fontScale="90000"/>
          </a:bodyPr>
          <a:lstStyle/>
          <a:p>
            <a:r>
              <a:rPr lang="pl-PL" sz="4400" dirty="0" smtClean="0"/>
              <a:t>Mam autyzm.</a:t>
            </a:r>
            <a:br>
              <a:rPr lang="pl-PL" sz="4400" dirty="0" smtClean="0"/>
            </a:br>
            <a:r>
              <a:rPr lang="pl-PL" sz="4400" dirty="0" smtClean="0"/>
              <a:t>Mnie się nie leczy…</a:t>
            </a:r>
            <a:br>
              <a:rPr lang="pl-PL" sz="4400" dirty="0" smtClean="0"/>
            </a:br>
            <a:r>
              <a:rPr lang="pl-PL" sz="4400" dirty="0" smtClean="0"/>
              <a:t>Mnie się uczy jak żyć w świecie </a:t>
            </a:r>
            <a:br>
              <a:rPr lang="pl-PL" sz="4400" dirty="0" smtClean="0"/>
            </a:br>
            <a:r>
              <a:rPr lang="pl-PL" sz="4400" dirty="0" smtClean="0"/>
              <a:t>do, którego nie pasuje.</a:t>
            </a:r>
            <a:br>
              <a:rPr lang="pl-PL" sz="4400" dirty="0" smtClean="0"/>
            </a:br>
            <a:r>
              <a:rPr lang="pl-PL" sz="4400" dirty="0" smtClean="0"/>
              <a:t>Terapie są moją nauką… A Twoja </a:t>
            </a:r>
            <a:r>
              <a:rPr lang="pl-PL" sz="4400" b="1" dirty="0" smtClean="0"/>
              <a:t>miłość, tolerancja i akceptacja</a:t>
            </a:r>
            <a:r>
              <a:rPr lang="pl-PL" sz="4400" dirty="0" smtClean="0"/>
              <a:t>, to najlepsza terapia jaka mi możesz ofiarować.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						</a:t>
            </a:r>
            <a:r>
              <a:rPr lang="pl-PL" sz="2200" dirty="0" smtClean="0"/>
              <a:t>Chłopiec z krainy Spektrum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Autyzm to zaburzenie rozwojowe o charakterze neurologicznym. U każdej osoby objawia się inaczej dlatego specjaliści mówią o spektrum autyzmu.</a:t>
            </a:r>
            <a:endParaRPr lang="pl-PL" sz="3200" b="1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428596" y="2143116"/>
            <a:ext cx="4038600" cy="443484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Autyzm nie jest chorobą ale innym sposobem odbierania świata i myślenia.</a:t>
            </a:r>
          </a:p>
          <a:p>
            <a:r>
              <a:rPr lang="pl-PL" sz="2400" dirty="0" smtClean="0"/>
              <a:t>Osoby ze spektrum autyzmu o </a:t>
            </a:r>
            <a:r>
              <a:rPr lang="pl-PL" sz="2400" b="1" dirty="0" smtClean="0"/>
              <a:t>wiele silniej niż inni ludzie</a:t>
            </a:r>
            <a:r>
              <a:rPr lang="pl-PL" sz="2400" dirty="0" smtClean="0"/>
              <a:t> odbierają bodźce wzrokowe, słuchowe, zapachowe i czuciowe.</a:t>
            </a:r>
            <a:endParaRPr lang="pl-PL" sz="2400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4714876" y="2071678"/>
            <a:ext cx="4038600" cy="443484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Autyzm może nie być widoczny w pierwszym momencie, zachowania nietypowe mogą być odbierane jako bezczelne i niegrzeczne. </a:t>
            </a:r>
          </a:p>
          <a:p>
            <a:r>
              <a:rPr lang="pl-PL" sz="2400" dirty="0" smtClean="0"/>
              <a:t>Dzieci, dorośli ze spektrum autyzmu często doświadczają </a:t>
            </a:r>
            <a:r>
              <a:rPr lang="pl-PL" sz="2400" b="1" dirty="0" smtClean="0"/>
              <a:t>nietolerancji</a:t>
            </a:r>
            <a:endParaRPr lang="pl-PL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00034" y="392906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Wiedza na temat spektrum autyzmu, pomoże Ci reagować we właściwy sposób, nie oceniać ale pomagać bezkonfliktowo funkcjonować w otoczeniu.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ZNANE OSOBY Z AUTYZMEM: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Lionel </a:t>
            </a:r>
            <a:r>
              <a:rPr lang="pl-PL" sz="1800" dirty="0" err="1" smtClean="0"/>
              <a:t>Messi</a:t>
            </a:r>
            <a:r>
              <a:rPr lang="pl-PL" sz="1800" dirty="0" smtClean="0"/>
              <a:t> Argentyński </a:t>
            </a:r>
            <a:r>
              <a:rPr lang="pl-PL" sz="1800" dirty="0"/>
              <a:t>piłkarz występuje na pozycji pomocnika lub napastnika w hiszpańskim klubie FC Barcelona oraz w reprezentacji Argentyny, której jest kapitanem</a:t>
            </a:r>
            <a:r>
              <a:rPr lang="pl-PL" sz="1800" dirty="0" smtClean="0"/>
              <a:t>.</a:t>
            </a:r>
          </a:p>
          <a:p>
            <a:endParaRPr lang="pl-PL" sz="1800" dirty="0"/>
          </a:p>
          <a:p>
            <a:r>
              <a:rPr lang="pl-PL" sz="1800" dirty="0"/>
              <a:t>Albert Einstein to niemiecki fizyk, sformułował słynny wzór E = mc2</a:t>
            </a:r>
          </a:p>
          <a:p>
            <a:r>
              <a:rPr lang="pl-PL" sz="1800" dirty="0"/>
              <a:t>Einstein jest uważany za jednego z największych lub największego fizyka XX wieku</a:t>
            </a:r>
            <a:r>
              <a:rPr lang="pl-PL" sz="1800" dirty="0" smtClean="0"/>
              <a:t>.</a:t>
            </a:r>
          </a:p>
          <a:p>
            <a:endParaRPr lang="pl-PL" sz="1800" dirty="0"/>
          </a:p>
          <a:p>
            <a:r>
              <a:rPr lang="pl-PL" sz="1800" dirty="0"/>
              <a:t>Justin </a:t>
            </a:r>
            <a:r>
              <a:rPr lang="pl-PL" sz="1800" dirty="0" err="1"/>
              <a:t>Bieber</a:t>
            </a:r>
            <a:r>
              <a:rPr lang="pl-PL" sz="1800" dirty="0"/>
              <a:t> to kanadyjski wokalista popowy/R&amp;B, autor tekstów i aktor, laureat Nagrody Grammy </a:t>
            </a:r>
            <a:r>
              <a:rPr lang="pl-PL" sz="1800" dirty="0" smtClean="0"/>
              <a:t>2015 oraz </a:t>
            </a:r>
            <a:r>
              <a:rPr lang="pl-PL" sz="1800" dirty="0" err="1"/>
              <a:t>Brit</a:t>
            </a:r>
            <a:r>
              <a:rPr lang="pl-PL" sz="1800" dirty="0"/>
              <a:t> </a:t>
            </a:r>
            <a:r>
              <a:rPr lang="pl-PL" sz="1800" dirty="0" err="1"/>
              <a:t>Awards</a:t>
            </a:r>
            <a:r>
              <a:rPr lang="pl-PL" sz="1800" dirty="0"/>
              <a:t> 2016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/>
              <a:t>Hans Christian Andersen to duński pisarz i poeta, najbardziej znany ze swej twórczości </a:t>
            </a:r>
            <a:r>
              <a:rPr lang="pl-PL" sz="1800" dirty="0" err="1"/>
              <a:t>baśniopisarskiej</a:t>
            </a:r>
            <a:r>
              <a:rPr lang="pl-PL" sz="1800" dirty="0"/>
              <a:t>.</a:t>
            </a:r>
          </a:p>
          <a:p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endParaRPr lang="pl-PL" sz="1800" dirty="0"/>
          </a:p>
          <a:p>
            <a:endParaRPr lang="pl-PL" sz="18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276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28596" y="4429132"/>
            <a:ext cx="8305800" cy="1143000"/>
          </a:xfrm>
        </p:spPr>
        <p:txBody>
          <a:bodyPr>
            <a:noAutofit/>
          </a:bodyPr>
          <a:lstStyle/>
          <a:p>
            <a:pPr algn="r"/>
            <a:r>
              <a:rPr lang="pl-PL" sz="2800" smtClean="0"/>
              <a:t>Prezentacje przygotowały: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Karolina Pawlak</a:t>
            </a:r>
            <a:br>
              <a:rPr lang="pl-PL" sz="2800" dirty="0" smtClean="0"/>
            </a:br>
            <a:r>
              <a:rPr lang="pl-PL" sz="2800" dirty="0" smtClean="0"/>
              <a:t>Emila </a:t>
            </a:r>
            <a:r>
              <a:rPr lang="pl-PL" sz="2800" dirty="0" err="1" smtClean="0"/>
              <a:t>Kołasińska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244</Words>
  <Application>Microsoft Office PowerPoint</Application>
  <PresentationFormat>Pokaz na ekranie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Przepływ</vt:lpstr>
      <vt:lpstr>2 KWIETNIA </vt:lpstr>
      <vt:lpstr>AUTYZM</vt:lpstr>
      <vt:lpstr>Autyzm spróbuj mnie zrozumieć:</vt:lpstr>
      <vt:lpstr>Prezentacja programu PowerPoint</vt:lpstr>
      <vt:lpstr>Mam autyzm. Mnie się nie leczy… Mnie się uczy jak żyć w świecie  do, którego nie pasuje. Terapie są moją nauką… A Twoja miłość, tolerancja i akceptacja, to najlepsza terapia jaka mi możesz ofiarować.        Chłopiec z krainy Spektrum </vt:lpstr>
      <vt:lpstr>Autyzm to zaburzenie rozwojowe o charakterze neurologicznym. U każdej osoby objawia się inaczej dlatego specjaliści mówią o spektrum autyzmu.</vt:lpstr>
      <vt:lpstr>Wiedza na temat spektrum autyzmu, pomoże Ci reagować we właściwy sposób, nie oceniać ale pomagać bezkonfliktowo funkcjonować w otoczeniu.</vt:lpstr>
      <vt:lpstr>ZNANE OSOBY Z AUTYZMEM:</vt:lpstr>
      <vt:lpstr>Prezentacje przygotowały: Karolina Pawlak Emila Kołasińska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KWIATNIA </dc:title>
  <dc:creator>Kacper</dc:creator>
  <cp:lastModifiedBy>Pawlak Karolina</cp:lastModifiedBy>
  <cp:revision>12</cp:revision>
  <dcterms:created xsi:type="dcterms:W3CDTF">2022-04-03T08:24:54Z</dcterms:created>
  <dcterms:modified xsi:type="dcterms:W3CDTF">2022-04-06T08:31:09Z</dcterms:modified>
</cp:coreProperties>
</file>