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85" r:id="rId2"/>
    <p:sldId id="263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ktor Zakiewicz" userId="e1f665e8524175de" providerId="LiveId" clId="{4A90EF6C-8E3B-439B-BFE9-CCD97F56FA9C}"/>
    <pc:docChg chg="undo custSel addSld delSld modSld sldOrd modMainMaster">
      <pc:chgData name="Wiktor Zakiewicz" userId="e1f665e8524175de" providerId="LiveId" clId="{4A90EF6C-8E3B-439B-BFE9-CCD97F56FA9C}" dt="2021-06-27T21:46:55.178" v="4673" actId="2711"/>
      <pc:docMkLst>
        <pc:docMk/>
      </pc:docMkLst>
      <pc:sldChg chg="addSp delSp modSp new del mod">
        <pc:chgData name="Wiktor Zakiewicz" userId="e1f665e8524175de" providerId="LiveId" clId="{4A90EF6C-8E3B-439B-BFE9-CCD97F56FA9C}" dt="2021-06-27T21:34:10.447" v="4560" actId="2696"/>
        <pc:sldMkLst>
          <pc:docMk/>
          <pc:sldMk cId="2701950498" sldId="256"/>
        </pc:sldMkLst>
        <pc:spChg chg="add del mod">
          <ac:chgData name="Wiktor Zakiewicz" userId="e1f665e8524175de" providerId="LiveId" clId="{4A90EF6C-8E3B-439B-BFE9-CCD97F56FA9C}" dt="2021-06-27T16:50:42.377" v="1629" actId="21"/>
          <ac:spMkLst>
            <pc:docMk/>
            <pc:sldMk cId="2701950498" sldId="256"/>
            <ac:spMk id="2" creationId="{83BDAE3A-A625-4B48-8273-8C222535F729}"/>
          </ac:spMkLst>
        </pc:spChg>
        <pc:spChg chg="add del mod">
          <ac:chgData name="Wiktor Zakiewicz" userId="e1f665e8524175de" providerId="LiveId" clId="{4A90EF6C-8E3B-439B-BFE9-CCD97F56FA9C}" dt="2021-06-24T16:24:50.108" v="180"/>
          <ac:spMkLst>
            <pc:docMk/>
            <pc:sldMk cId="2701950498" sldId="256"/>
            <ac:spMk id="13" creationId="{24D38C1F-E13D-416D-8B6A-16F41BA2B983}"/>
          </ac:spMkLst>
        </pc:spChg>
        <pc:spChg chg="add del mod ord">
          <ac:chgData name="Wiktor Zakiewicz" userId="e1f665e8524175de" providerId="LiveId" clId="{4A90EF6C-8E3B-439B-BFE9-CCD97F56FA9C}" dt="2021-06-27T18:20:24.747" v="1902" actId="21"/>
          <ac:spMkLst>
            <pc:docMk/>
            <pc:sldMk cId="2701950498" sldId="256"/>
            <ac:spMk id="14" creationId="{E81649D5-AEFC-488D-A6BF-9AEC2123CDA8}"/>
          </ac:spMkLst>
        </pc:spChg>
        <pc:spChg chg="add del mod">
          <ac:chgData name="Wiktor Zakiewicz" userId="e1f665e8524175de" providerId="LiveId" clId="{4A90EF6C-8E3B-439B-BFE9-CCD97F56FA9C}" dt="2021-06-24T16:32:21.094" v="324"/>
          <ac:spMkLst>
            <pc:docMk/>
            <pc:sldMk cId="2701950498" sldId="256"/>
            <ac:spMk id="15" creationId="{EFF92DAD-DCA7-47C5-B369-8C886C1F5AB1}"/>
          </ac:spMkLst>
        </pc:spChg>
        <pc:spChg chg="add del mod ord">
          <ac:chgData name="Wiktor Zakiewicz" userId="e1f665e8524175de" providerId="LiveId" clId="{4A90EF6C-8E3B-439B-BFE9-CCD97F56FA9C}" dt="2021-06-27T18:20:56.833" v="1904" actId="21"/>
          <ac:spMkLst>
            <pc:docMk/>
            <pc:sldMk cId="2701950498" sldId="256"/>
            <ac:spMk id="16" creationId="{4CF3C440-A204-4571-B6CB-BF941B583100}"/>
          </ac:spMkLst>
        </pc:spChg>
        <pc:grpChg chg="add mod">
          <ac:chgData name="Wiktor Zakiewicz" userId="e1f665e8524175de" providerId="LiveId" clId="{4A90EF6C-8E3B-439B-BFE9-CCD97F56FA9C}" dt="2021-06-24T15:38:15.884" v="19" actId="164"/>
          <ac:grpSpMkLst>
            <pc:docMk/>
            <pc:sldMk cId="2701950498" sldId="256"/>
            <ac:grpSpMk id="8" creationId="{5C92693F-1AC0-48A7-A3C1-BB049BFE48C7}"/>
          </ac:grpSpMkLst>
        </pc:grpChg>
        <pc:picChg chg="add del mod">
          <ac:chgData name="Wiktor Zakiewicz" userId="e1f665e8524175de" providerId="LiveId" clId="{4A90EF6C-8E3B-439B-BFE9-CCD97F56FA9C}" dt="2021-06-24T15:17:32.172" v="10" actId="21"/>
          <ac:picMkLst>
            <pc:docMk/>
            <pc:sldMk cId="2701950498" sldId="256"/>
            <ac:picMk id="3" creationId="{AC5EAAF4-FCE5-4EE6-A34F-E6B2A9AD210D}"/>
          </ac:picMkLst>
        </pc:picChg>
        <pc:picChg chg="add mod">
          <ac:chgData name="Wiktor Zakiewicz" userId="e1f665e8524175de" providerId="LiveId" clId="{4A90EF6C-8E3B-439B-BFE9-CCD97F56FA9C}" dt="2021-06-27T17:22:00.773" v="1837" actId="14100"/>
          <ac:picMkLst>
            <pc:docMk/>
            <pc:sldMk cId="2701950498" sldId="256"/>
            <ac:picMk id="4" creationId="{670CA62F-67B3-4CD4-84C4-51127789556E}"/>
          </ac:picMkLst>
        </pc:picChg>
        <pc:picChg chg="add del mod">
          <ac:chgData name="Wiktor Zakiewicz" userId="e1f665e8524175de" providerId="LiveId" clId="{4A90EF6C-8E3B-439B-BFE9-CCD97F56FA9C}" dt="2021-06-24T15:38:19.476" v="24" actId="931"/>
          <ac:picMkLst>
            <pc:docMk/>
            <pc:sldMk cId="2701950498" sldId="256"/>
            <ac:picMk id="5" creationId="{389FFC7D-55D6-4FA3-B08F-62197AC41967}"/>
          </ac:picMkLst>
        </pc:picChg>
        <pc:picChg chg="add mod">
          <ac:chgData name="Wiktor Zakiewicz" userId="e1f665e8524175de" providerId="LiveId" clId="{4A90EF6C-8E3B-439B-BFE9-CCD97F56FA9C}" dt="2021-06-27T17:23:10.732" v="1841" actId="1076"/>
          <ac:picMkLst>
            <pc:docMk/>
            <pc:sldMk cId="2701950498" sldId="256"/>
            <ac:picMk id="6" creationId="{38E10396-16A8-4ABD-A5D7-DA2477E6614D}"/>
          </ac:picMkLst>
        </pc:picChg>
        <pc:picChg chg="add del mod">
          <ac:chgData name="Wiktor Zakiewicz" userId="e1f665e8524175de" providerId="LiveId" clId="{4A90EF6C-8E3B-439B-BFE9-CCD97F56FA9C}" dt="2021-06-24T15:38:19.476" v="24" actId="931"/>
          <ac:picMkLst>
            <pc:docMk/>
            <pc:sldMk cId="2701950498" sldId="256"/>
            <ac:picMk id="7" creationId="{59B719E7-BEC5-4321-BC23-AC9A0384B5EC}"/>
          </ac:picMkLst>
        </pc:picChg>
        <pc:picChg chg="add del mod ord">
          <ac:chgData name="Wiktor Zakiewicz" userId="e1f665e8524175de" providerId="LiveId" clId="{4A90EF6C-8E3B-439B-BFE9-CCD97F56FA9C}" dt="2021-06-27T18:06:07.412" v="1893" actId="21"/>
          <ac:picMkLst>
            <pc:docMk/>
            <pc:sldMk cId="2701950498" sldId="256"/>
            <ac:picMk id="10" creationId="{F7E14CEC-2F61-4A67-8A02-43AAF8FC7A5D}"/>
          </ac:picMkLst>
        </pc:picChg>
        <pc:picChg chg="add del mod">
          <ac:chgData name="Wiktor Zakiewicz" userId="e1f665e8524175de" providerId="LiveId" clId="{4A90EF6C-8E3B-439B-BFE9-CCD97F56FA9C}" dt="2021-06-27T20:23:20.009" v="3751" actId="21"/>
          <ac:picMkLst>
            <pc:docMk/>
            <pc:sldMk cId="2701950498" sldId="256"/>
            <ac:picMk id="11" creationId="{B2F94398-5139-4985-B1DD-63D2D9BB3A78}"/>
          </ac:picMkLst>
        </pc:picChg>
        <pc:picChg chg="add del mod ord">
          <ac:chgData name="Wiktor Zakiewicz" userId="e1f665e8524175de" providerId="LiveId" clId="{4A90EF6C-8E3B-439B-BFE9-CCD97F56FA9C}" dt="2021-06-27T18:06:40.002" v="1897" actId="21"/>
          <ac:picMkLst>
            <pc:docMk/>
            <pc:sldMk cId="2701950498" sldId="256"/>
            <ac:picMk id="12" creationId="{7F8367BA-5043-46AF-B2C9-CFD494751F41}"/>
          </ac:picMkLst>
        </pc:picChg>
      </pc:sldChg>
      <pc:sldChg chg="addSp delSp modSp new del mod">
        <pc:chgData name="Wiktor Zakiewicz" userId="e1f665e8524175de" providerId="LiveId" clId="{4A90EF6C-8E3B-439B-BFE9-CCD97F56FA9C}" dt="2021-06-27T21:34:13.038" v="4561" actId="2696"/>
        <pc:sldMkLst>
          <pc:docMk/>
          <pc:sldMk cId="4223653830" sldId="257"/>
        </pc:sldMkLst>
        <pc:spChg chg="add mod ord">
          <ac:chgData name="Wiktor Zakiewicz" userId="e1f665e8524175de" providerId="LiveId" clId="{4A90EF6C-8E3B-439B-BFE9-CCD97F56FA9C}" dt="2021-06-27T17:17:04.749" v="1772" actId="166"/>
          <ac:spMkLst>
            <pc:docMk/>
            <pc:sldMk cId="4223653830" sldId="257"/>
            <ac:spMk id="6" creationId="{97109A71-B7B1-4B7C-9A1A-7FBFF853FA50}"/>
          </ac:spMkLst>
        </pc:spChg>
        <pc:spChg chg="add del mod">
          <ac:chgData name="Wiktor Zakiewicz" userId="e1f665e8524175de" providerId="LiveId" clId="{4A90EF6C-8E3B-439B-BFE9-CCD97F56FA9C}" dt="2021-06-24T16:48:44.869" v="494"/>
          <ac:spMkLst>
            <pc:docMk/>
            <pc:sldMk cId="4223653830" sldId="257"/>
            <ac:spMk id="7" creationId="{F1A882A0-E4BB-4214-A417-AAF2993941A3}"/>
          </ac:spMkLst>
        </pc:spChg>
        <pc:picChg chg="add del mod ord">
          <ac:chgData name="Wiktor Zakiewicz" userId="e1f665e8524175de" providerId="LiveId" clId="{4A90EF6C-8E3B-439B-BFE9-CCD97F56FA9C}" dt="2021-06-27T18:55:59.352" v="2475" actId="21"/>
          <ac:picMkLst>
            <pc:docMk/>
            <pc:sldMk cId="4223653830" sldId="257"/>
            <ac:picMk id="3" creationId="{2C5252D9-34C8-4549-80C3-8DBC405EEDD6}"/>
          </ac:picMkLst>
        </pc:picChg>
        <pc:picChg chg="add mod">
          <ac:chgData name="Wiktor Zakiewicz" userId="e1f665e8524175de" providerId="LiveId" clId="{4A90EF6C-8E3B-439B-BFE9-CCD97F56FA9C}" dt="2021-06-27T17:17:49.936" v="1778" actId="1076"/>
          <ac:picMkLst>
            <pc:docMk/>
            <pc:sldMk cId="4223653830" sldId="257"/>
            <ac:picMk id="4" creationId="{CE1A455F-AC81-45C1-BF5C-D6B59C2DB451}"/>
          </ac:picMkLst>
        </pc:picChg>
        <pc:picChg chg="add del mod ord">
          <ac:chgData name="Wiktor Zakiewicz" userId="e1f665e8524175de" providerId="LiveId" clId="{4A90EF6C-8E3B-439B-BFE9-CCD97F56FA9C}" dt="2021-06-27T18:20:06.004" v="1899" actId="21"/>
          <ac:picMkLst>
            <pc:docMk/>
            <pc:sldMk cId="4223653830" sldId="257"/>
            <ac:picMk id="5" creationId="{5CB559B8-BDFA-4FE3-BAB9-341338085420}"/>
          </ac:picMkLst>
        </pc:picChg>
      </pc:sldChg>
      <pc:sldChg chg="addSp delSp modSp new del mod">
        <pc:chgData name="Wiktor Zakiewicz" userId="e1f665e8524175de" providerId="LiveId" clId="{4A90EF6C-8E3B-439B-BFE9-CCD97F56FA9C}" dt="2021-06-27T21:34:24.595" v="4565" actId="2696"/>
        <pc:sldMkLst>
          <pc:docMk/>
          <pc:sldMk cId="2069846970" sldId="258"/>
        </pc:sldMkLst>
        <pc:spChg chg="add del mod">
          <ac:chgData name="Wiktor Zakiewicz" userId="e1f665e8524175de" providerId="LiveId" clId="{4A90EF6C-8E3B-439B-BFE9-CCD97F56FA9C}" dt="2021-06-24T17:22:38.006" v="736"/>
          <ac:spMkLst>
            <pc:docMk/>
            <pc:sldMk cId="2069846970" sldId="258"/>
            <ac:spMk id="6" creationId="{D0EB53DB-7F82-43B4-86EF-9C71A801D13B}"/>
          </ac:spMkLst>
        </pc:spChg>
        <pc:spChg chg="add del mod">
          <ac:chgData name="Wiktor Zakiewicz" userId="e1f665e8524175de" providerId="LiveId" clId="{4A90EF6C-8E3B-439B-BFE9-CCD97F56FA9C}" dt="2021-06-27T21:02:05.356" v="3756" actId="21"/>
          <ac:spMkLst>
            <pc:docMk/>
            <pc:sldMk cId="2069846970" sldId="258"/>
            <ac:spMk id="7" creationId="{966CD237-07E3-47FB-96FF-259DEEBD07F3}"/>
          </ac:spMkLst>
        </pc:spChg>
        <pc:picChg chg="add del mod ord">
          <ac:chgData name="Wiktor Zakiewicz" userId="e1f665e8524175de" providerId="LiveId" clId="{4A90EF6C-8E3B-439B-BFE9-CCD97F56FA9C}" dt="2021-06-27T21:01:39.939" v="3754" actId="21"/>
          <ac:picMkLst>
            <pc:docMk/>
            <pc:sldMk cId="2069846970" sldId="258"/>
            <ac:picMk id="3" creationId="{95294A0A-C68F-4D24-8E66-8AB31DE5765A}"/>
          </ac:picMkLst>
        </pc:picChg>
        <pc:picChg chg="add del mod">
          <ac:chgData name="Wiktor Zakiewicz" userId="e1f665e8524175de" providerId="LiveId" clId="{4A90EF6C-8E3B-439B-BFE9-CCD97F56FA9C}" dt="2021-06-27T21:01:23.516" v="3752" actId="21"/>
          <ac:picMkLst>
            <pc:docMk/>
            <pc:sldMk cId="2069846970" sldId="258"/>
            <ac:picMk id="5" creationId="{FA3E9706-3628-440C-88C0-2A773C0BB114}"/>
          </ac:picMkLst>
        </pc:picChg>
      </pc:sldChg>
      <pc:sldChg chg="addSp delSp modSp new del mod">
        <pc:chgData name="Wiktor Zakiewicz" userId="e1f665e8524175de" providerId="LiveId" clId="{4A90EF6C-8E3B-439B-BFE9-CCD97F56FA9C}" dt="2021-06-27T21:34:27.444" v="4566" actId="2696"/>
        <pc:sldMkLst>
          <pc:docMk/>
          <pc:sldMk cId="3174918270" sldId="259"/>
        </pc:sldMkLst>
        <pc:spChg chg="add del mod">
          <ac:chgData name="Wiktor Zakiewicz" userId="e1f665e8524175de" providerId="LiveId" clId="{4A90EF6C-8E3B-439B-BFE9-CCD97F56FA9C}" dt="2021-06-27T21:02:28.770" v="3759" actId="21"/>
          <ac:spMkLst>
            <pc:docMk/>
            <pc:sldMk cId="3174918270" sldId="259"/>
            <ac:spMk id="8" creationId="{F5C2FB39-B6EC-402D-91CB-43B72B5827BC}"/>
          </ac:spMkLst>
        </pc:spChg>
        <pc:spChg chg="add del mod">
          <ac:chgData name="Wiktor Zakiewicz" userId="e1f665e8524175de" providerId="LiveId" clId="{4A90EF6C-8E3B-439B-BFE9-CCD97F56FA9C}" dt="2021-06-27T21:02:50.788" v="3762" actId="21"/>
          <ac:spMkLst>
            <pc:docMk/>
            <pc:sldMk cId="3174918270" sldId="259"/>
            <ac:spMk id="9" creationId="{E18041C9-5D9F-40D2-84D6-E7FC16A6D586}"/>
          </ac:spMkLst>
        </pc:spChg>
        <pc:picChg chg="add del mod">
          <ac:chgData name="Wiktor Zakiewicz" userId="e1f665e8524175de" providerId="LiveId" clId="{4A90EF6C-8E3B-439B-BFE9-CCD97F56FA9C}" dt="2021-06-24T18:53:20.294" v="784" actId="21"/>
          <ac:picMkLst>
            <pc:docMk/>
            <pc:sldMk cId="3174918270" sldId="259"/>
            <ac:picMk id="3" creationId="{EDCF514A-FC52-4EEF-9D21-DF304429C812}"/>
          </ac:picMkLst>
        </pc:picChg>
        <pc:picChg chg="add del mod ord">
          <ac:chgData name="Wiktor Zakiewicz" userId="e1f665e8524175de" providerId="LiveId" clId="{4A90EF6C-8E3B-439B-BFE9-CCD97F56FA9C}" dt="2021-06-27T21:03:24.601" v="3769" actId="21"/>
          <ac:picMkLst>
            <pc:docMk/>
            <pc:sldMk cId="3174918270" sldId="259"/>
            <ac:picMk id="5" creationId="{7C97F6A4-D315-4026-823E-6896C0019EC8}"/>
          </ac:picMkLst>
        </pc:picChg>
        <pc:picChg chg="add del mod">
          <ac:chgData name="Wiktor Zakiewicz" userId="e1f665e8524175de" providerId="LiveId" clId="{4A90EF6C-8E3B-439B-BFE9-CCD97F56FA9C}" dt="2021-06-27T21:03:13.722" v="3767" actId="21"/>
          <ac:picMkLst>
            <pc:docMk/>
            <pc:sldMk cId="3174918270" sldId="259"/>
            <ac:picMk id="7" creationId="{0BEA0D9A-D91E-416D-8E83-2C63EECC54A4}"/>
          </ac:picMkLst>
        </pc:picChg>
      </pc:sldChg>
      <pc:sldChg chg="addSp delSp modSp new del mod">
        <pc:chgData name="Wiktor Zakiewicz" userId="e1f665e8524175de" providerId="LiveId" clId="{4A90EF6C-8E3B-439B-BFE9-CCD97F56FA9C}" dt="2021-06-27T21:34:29.889" v="4567" actId="2696"/>
        <pc:sldMkLst>
          <pc:docMk/>
          <pc:sldMk cId="1629186673" sldId="260"/>
        </pc:sldMkLst>
        <pc:spChg chg="add del mod">
          <ac:chgData name="Wiktor Zakiewicz" userId="e1f665e8524175de" providerId="LiveId" clId="{4A90EF6C-8E3B-439B-BFE9-CCD97F56FA9C}" dt="2021-06-27T21:07:25.872" v="3790" actId="21"/>
          <ac:spMkLst>
            <pc:docMk/>
            <pc:sldMk cId="1629186673" sldId="260"/>
            <ac:spMk id="6" creationId="{E94DA91C-FB50-42EF-A96D-8FD95D18FCFB}"/>
          </ac:spMkLst>
        </pc:spChg>
        <pc:spChg chg="add del mod">
          <ac:chgData name="Wiktor Zakiewicz" userId="e1f665e8524175de" providerId="LiveId" clId="{4A90EF6C-8E3B-439B-BFE9-CCD97F56FA9C}" dt="2021-06-27T21:07:07.820" v="3787" actId="21"/>
          <ac:spMkLst>
            <pc:docMk/>
            <pc:sldMk cId="1629186673" sldId="260"/>
            <ac:spMk id="7" creationId="{ED1D3F29-68D6-46DF-91BB-8568E7802FAC}"/>
          </ac:spMkLst>
        </pc:spChg>
        <pc:picChg chg="add del mod ord">
          <ac:chgData name="Wiktor Zakiewicz" userId="e1f665e8524175de" providerId="LiveId" clId="{4A90EF6C-8E3B-439B-BFE9-CCD97F56FA9C}" dt="2021-06-27T21:04:06.288" v="3775" actId="21"/>
          <ac:picMkLst>
            <pc:docMk/>
            <pc:sldMk cId="1629186673" sldId="260"/>
            <ac:picMk id="3" creationId="{BFDE46A1-B5AA-4ABF-B99A-C92498EFB2CF}"/>
          </ac:picMkLst>
        </pc:picChg>
        <pc:picChg chg="add del mod">
          <ac:chgData name="Wiktor Zakiewicz" userId="e1f665e8524175de" providerId="LiveId" clId="{4A90EF6C-8E3B-439B-BFE9-CCD97F56FA9C}" dt="2021-06-27T21:03:50.084" v="3772" actId="21"/>
          <ac:picMkLst>
            <pc:docMk/>
            <pc:sldMk cId="1629186673" sldId="260"/>
            <ac:picMk id="5" creationId="{0C38A741-E94D-4DEB-92C6-D167325B2271}"/>
          </ac:picMkLst>
        </pc:picChg>
      </pc:sldChg>
      <pc:sldChg chg="addSp delSp modSp new del mod">
        <pc:chgData name="Wiktor Zakiewicz" userId="e1f665e8524175de" providerId="LiveId" clId="{4A90EF6C-8E3B-439B-BFE9-CCD97F56FA9C}" dt="2021-06-27T21:34:32.103" v="4568" actId="2696"/>
        <pc:sldMkLst>
          <pc:docMk/>
          <pc:sldMk cId="2448300675" sldId="261"/>
        </pc:sldMkLst>
        <pc:spChg chg="add del mod">
          <ac:chgData name="Wiktor Zakiewicz" userId="e1f665e8524175de" providerId="LiveId" clId="{4A90EF6C-8E3B-439B-BFE9-CCD97F56FA9C}" dt="2021-06-24T19:04:51.891" v="992"/>
          <ac:spMkLst>
            <pc:docMk/>
            <pc:sldMk cId="2448300675" sldId="261"/>
            <ac:spMk id="2" creationId="{96AE7C07-7083-49D6-96A8-50CFDD5693AE}"/>
          </ac:spMkLst>
        </pc:spChg>
        <pc:spChg chg="add del mod">
          <ac:chgData name="Wiktor Zakiewicz" userId="e1f665e8524175de" providerId="LiveId" clId="{4A90EF6C-8E3B-439B-BFE9-CCD97F56FA9C}" dt="2021-06-27T21:06:50.273" v="3785" actId="21"/>
          <ac:spMkLst>
            <pc:docMk/>
            <pc:sldMk cId="2448300675" sldId="261"/>
            <ac:spMk id="3" creationId="{9CE9EA65-1E93-488F-8FA3-1075C2F1965E}"/>
          </ac:spMkLst>
        </pc:spChg>
        <pc:spChg chg="add del mod">
          <ac:chgData name="Wiktor Zakiewicz" userId="e1f665e8524175de" providerId="LiveId" clId="{4A90EF6C-8E3B-439B-BFE9-CCD97F56FA9C}" dt="2021-06-27T21:06:24.555" v="3781" actId="21"/>
          <ac:spMkLst>
            <pc:docMk/>
            <pc:sldMk cId="2448300675" sldId="261"/>
            <ac:spMk id="6" creationId="{6013C028-2385-41F2-9A0A-E7C9321AE204}"/>
          </ac:spMkLst>
        </pc:spChg>
        <pc:picChg chg="add del mod">
          <ac:chgData name="Wiktor Zakiewicz" userId="e1f665e8524175de" providerId="LiveId" clId="{4A90EF6C-8E3B-439B-BFE9-CCD97F56FA9C}" dt="2021-06-27T21:05:37.481" v="3777" actId="21"/>
          <ac:picMkLst>
            <pc:docMk/>
            <pc:sldMk cId="2448300675" sldId="261"/>
            <ac:picMk id="5" creationId="{6E4CD8D3-C0EB-432C-B2ED-3AEC9F041621}"/>
          </ac:picMkLst>
        </pc:picChg>
        <pc:picChg chg="add del mod">
          <ac:chgData name="Wiktor Zakiewicz" userId="e1f665e8524175de" providerId="LiveId" clId="{4A90EF6C-8E3B-439B-BFE9-CCD97F56FA9C}" dt="2021-06-27T21:05:56.336" v="3779" actId="21"/>
          <ac:picMkLst>
            <pc:docMk/>
            <pc:sldMk cId="2448300675" sldId="261"/>
            <ac:picMk id="8" creationId="{9E0FAE0A-6C69-4085-B38B-573B50EEB23B}"/>
          </ac:picMkLst>
        </pc:picChg>
      </pc:sldChg>
      <pc:sldChg chg="addSp delSp modSp new del mod">
        <pc:chgData name="Wiktor Zakiewicz" userId="e1f665e8524175de" providerId="LiveId" clId="{4A90EF6C-8E3B-439B-BFE9-CCD97F56FA9C}" dt="2021-06-27T21:34:34.969" v="4569" actId="2696"/>
        <pc:sldMkLst>
          <pc:docMk/>
          <pc:sldMk cId="1166818401" sldId="262"/>
        </pc:sldMkLst>
        <pc:spChg chg="add del mod">
          <ac:chgData name="Wiktor Zakiewicz" userId="e1f665e8524175de" providerId="LiveId" clId="{4A90EF6C-8E3B-439B-BFE9-CCD97F56FA9C}" dt="2021-06-27T21:22:26.702" v="4152"/>
          <ac:spMkLst>
            <pc:docMk/>
            <pc:sldMk cId="1166818401" sldId="262"/>
            <ac:spMk id="12" creationId="{F6DE973F-58C9-4B93-8729-ECAC553EC386}"/>
          </ac:spMkLst>
        </pc:spChg>
        <pc:spChg chg="add mod">
          <ac:chgData name="Wiktor Zakiewicz" userId="e1f665e8524175de" providerId="LiveId" clId="{4A90EF6C-8E3B-439B-BFE9-CCD97F56FA9C}" dt="2021-06-27T17:04:06.345" v="1730"/>
          <ac:spMkLst>
            <pc:docMk/>
            <pc:sldMk cId="1166818401" sldId="262"/>
            <ac:spMk id="13" creationId="{E0BC9544-70E1-4925-80AA-122BD6881865}"/>
          </ac:spMkLst>
        </pc:spChg>
        <pc:spChg chg="add del mod">
          <ac:chgData name="Wiktor Zakiewicz" userId="e1f665e8524175de" providerId="LiveId" clId="{4A90EF6C-8E3B-439B-BFE9-CCD97F56FA9C}" dt="2021-06-27T21:22:26.695" v="4150" actId="21"/>
          <ac:spMkLst>
            <pc:docMk/>
            <pc:sldMk cId="1166818401" sldId="262"/>
            <ac:spMk id="14" creationId="{C2B989FD-CEEF-42C4-BEC8-9B6A2CAA984C}"/>
          </ac:spMkLst>
        </pc:spChg>
        <pc:picChg chg="add del mod">
          <ac:chgData name="Wiktor Zakiewicz" userId="e1f665e8524175de" providerId="LiveId" clId="{4A90EF6C-8E3B-439B-BFE9-CCD97F56FA9C}" dt="2021-06-27T21:21:11.114" v="4137" actId="21"/>
          <ac:picMkLst>
            <pc:docMk/>
            <pc:sldMk cId="1166818401" sldId="262"/>
            <ac:picMk id="3" creationId="{D0C730E3-9B9E-4281-95C6-2629BF710933}"/>
          </ac:picMkLst>
        </pc:picChg>
        <pc:picChg chg="add del mod">
          <ac:chgData name="Wiktor Zakiewicz" userId="e1f665e8524175de" providerId="LiveId" clId="{4A90EF6C-8E3B-439B-BFE9-CCD97F56FA9C}" dt="2021-06-24T19:19:45.781" v="1385" actId="21"/>
          <ac:picMkLst>
            <pc:docMk/>
            <pc:sldMk cId="1166818401" sldId="262"/>
            <ac:picMk id="5" creationId="{8AF79724-076B-4FF1-994D-39F6B8FE140F}"/>
          </ac:picMkLst>
        </pc:picChg>
        <pc:picChg chg="add del mod">
          <ac:chgData name="Wiktor Zakiewicz" userId="e1f665e8524175de" providerId="LiveId" clId="{4A90EF6C-8E3B-439B-BFE9-CCD97F56FA9C}" dt="2021-06-24T19:20:31.091" v="1391" actId="21"/>
          <ac:picMkLst>
            <pc:docMk/>
            <pc:sldMk cId="1166818401" sldId="262"/>
            <ac:picMk id="7" creationId="{DC1BEFC8-F918-46CB-A329-6B6075CB9F71}"/>
          </ac:picMkLst>
        </pc:picChg>
        <pc:picChg chg="add del mod">
          <ac:chgData name="Wiktor Zakiewicz" userId="e1f665e8524175de" providerId="LiveId" clId="{4A90EF6C-8E3B-439B-BFE9-CCD97F56FA9C}" dt="2021-06-24T19:22:11.218" v="1399" actId="21"/>
          <ac:picMkLst>
            <pc:docMk/>
            <pc:sldMk cId="1166818401" sldId="262"/>
            <ac:picMk id="9" creationId="{99242AAF-B8F6-41F6-86D5-EF4CCEE582F8}"/>
          </ac:picMkLst>
        </pc:picChg>
        <pc:picChg chg="add del mod">
          <ac:chgData name="Wiktor Zakiewicz" userId="e1f665e8524175de" providerId="LiveId" clId="{4A90EF6C-8E3B-439B-BFE9-CCD97F56FA9C}" dt="2021-06-27T21:20:56.044" v="4135" actId="21"/>
          <ac:picMkLst>
            <pc:docMk/>
            <pc:sldMk cId="1166818401" sldId="262"/>
            <ac:picMk id="11" creationId="{CCC2E0DC-CD19-44E4-BB30-89616E8B66B2}"/>
          </ac:picMkLst>
        </pc:picChg>
      </pc:sldChg>
      <pc:sldChg chg="addSp delSp modSp new mod ord modTransition">
        <pc:chgData name="Wiktor Zakiewicz" userId="e1f665e8524175de" providerId="LiveId" clId="{4A90EF6C-8E3B-439B-BFE9-CCD97F56FA9C}" dt="2021-06-27T21:46:40.080" v="4672" actId="2711"/>
        <pc:sldMkLst>
          <pc:docMk/>
          <pc:sldMk cId="87449537" sldId="263"/>
        </pc:sldMkLst>
        <pc:spChg chg="add del mod ord">
          <ac:chgData name="Wiktor Zakiewicz" userId="e1f665e8524175de" providerId="LiveId" clId="{4A90EF6C-8E3B-439B-BFE9-CCD97F56FA9C}" dt="2021-06-27T17:26:52.108" v="1853"/>
          <ac:spMkLst>
            <pc:docMk/>
            <pc:sldMk cId="87449537" sldId="263"/>
            <ac:spMk id="4" creationId="{E64C73B3-C4A4-4EAB-ACF3-D402A3F2EE93}"/>
          </ac:spMkLst>
        </pc:spChg>
        <pc:spChg chg="add del mod ord">
          <ac:chgData name="Wiktor Zakiewicz" userId="e1f665e8524175de" providerId="LiveId" clId="{4A90EF6C-8E3B-439B-BFE9-CCD97F56FA9C}" dt="2021-06-27T17:26:52.106" v="1851"/>
          <ac:spMkLst>
            <pc:docMk/>
            <pc:sldMk cId="87449537" sldId="263"/>
            <ac:spMk id="5" creationId="{C0519765-8852-47D9-A62F-9D13F6654EAE}"/>
          </ac:spMkLst>
        </pc:spChg>
        <pc:spChg chg="add mod">
          <ac:chgData name="Wiktor Zakiewicz" userId="e1f665e8524175de" providerId="LiveId" clId="{4A90EF6C-8E3B-439B-BFE9-CCD97F56FA9C}" dt="2021-06-27T21:46:40.080" v="4672" actId="2711"/>
          <ac:spMkLst>
            <pc:docMk/>
            <pc:sldMk cId="87449537" sldId="263"/>
            <ac:spMk id="13" creationId="{E4621033-9E3A-4ABC-AAB1-022064F4CA4A}"/>
          </ac:spMkLst>
        </pc:spChg>
        <pc:spChg chg="add mod">
          <ac:chgData name="Wiktor Zakiewicz" userId="e1f665e8524175de" providerId="LiveId" clId="{4A90EF6C-8E3B-439B-BFE9-CCD97F56FA9C}" dt="2021-06-27T21:41:26.796" v="4643" actId="2711"/>
          <ac:spMkLst>
            <pc:docMk/>
            <pc:sldMk cId="87449537" sldId="263"/>
            <ac:spMk id="14" creationId="{D7787C2A-3690-4DD7-9D39-D36603D7FBFE}"/>
          </ac:spMkLst>
        </pc:spChg>
        <pc:picChg chg="add mod">
          <ac:chgData name="Wiktor Zakiewicz" userId="e1f665e8524175de" providerId="LiveId" clId="{4A90EF6C-8E3B-439B-BFE9-CCD97F56FA9C}" dt="2021-06-27T17:08:16.622" v="1736" actId="1076"/>
          <ac:picMkLst>
            <pc:docMk/>
            <pc:sldMk cId="87449537" sldId="263"/>
            <ac:picMk id="3" creationId="{4239B4BC-ED66-4A17-A5A2-2ED7EBA4624E}"/>
          </ac:picMkLst>
        </pc:picChg>
        <pc:picChg chg="add mod">
          <ac:chgData name="Wiktor Zakiewicz" userId="e1f665e8524175de" providerId="LiveId" clId="{4A90EF6C-8E3B-439B-BFE9-CCD97F56FA9C}" dt="2021-06-27T17:06:00.672" v="1733" actId="1076"/>
          <ac:picMkLst>
            <pc:docMk/>
            <pc:sldMk cId="87449537" sldId="263"/>
            <ac:picMk id="7" creationId="{4EAE37D8-71A0-4340-822E-4BAD66C80C3E}"/>
          </ac:picMkLst>
        </pc:picChg>
        <pc:picChg chg="add mod">
          <ac:chgData name="Wiktor Zakiewicz" userId="e1f665e8524175de" providerId="LiveId" clId="{4A90EF6C-8E3B-439B-BFE9-CCD97F56FA9C}" dt="2021-06-27T17:26:51.144" v="1849" actId="1076"/>
          <ac:picMkLst>
            <pc:docMk/>
            <pc:sldMk cId="87449537" sldId="263"/>
            <ac:picMk id="9" creationId="{52DD6EFC-77B2-4B3B-BD48-7A2E8C58247D}"/>
          </ac:picMkLst>
        </pc:picChg>
        <pc:picChg chg="add del mod">
          <ac:chgData name="Wiktor Zakiewicz" userId="e1f665e8524175de" providerId="LiveId" clId="{4A90EF6C-8E3B-439B-BFE9-CCD97F56FA9C}" dt="2021-06-27T17:24:57.447" v="1843"/>
          <ac:picMkLst>
            <pc:docMk/>
            <pc:sldMk cId="87449537" sldId="263"/>
            <ac:picMk id="10" creationId="{99D27130-DC2E-4DD6-9970-26BAC6D57BE4}"/>
          </ac:picMkLst>
        </pc:picChg>
        <pc:picChg chg="add mod">
          <ac:chgData name="Wiktor Zakiewicz" userId="e1f665e8524175de" providerId="LiveId" clId="{4A90EF6C-8E3B-439B-BFE9-CCD97F56FA9C}" dt="2021-06-27T19:34:26.225" v="2929" actId="14100"/>
          <ac:picMkLst>
            <pc:docMk/>
            <pc:sldMk cId="87449537" sldId="263"/>
            <ac:picMk id="11" creationId="{CDFA4E61-75B1-4746-85F5-6CC01937C4C8}"/>
          </ac:picMkLst>
        </pc:picChg>
        <pc:picChg chg="add mod">
          <ac:chgData name="Wiktor Zakiewicz" userId="e1f665e8524175de" providerId="LiveId" clId="{4A90EF6C-8E3B-439B-BFE9-CCD97F56FA9C}" dt="2021-06-27T19:34:30.384" v="2930" actId="14100"/>
          <ac:picMkLst>
            <pc:docMk/>
            <pc:sldMk cId="87449537" sldId="263"/>
            <ac:picMk id="12" creationId="{9308CB09-A3AF-4790-AF96-BF61310BC477}"/>
          </ac:picMkLst>
        </pc:picChg>
      </pc:sldChg>
      <pc:sldChg chg="new del ord">
        <pc:chgData name="Wiktor Zakiewicz" userId="e1f665e8524175de" providerId="LiveId" clId="{4A90EF6C-8E3B-439B-BFE9-CCD97F56FA9C}" dt="2021-06-27T21:34:18.955" v="4563" actId="2696"/>
        <pc:sldMkLst>
          <pc:docMk/>
          <pc:sldMk cId="1759598017" sldId="264"/>
        </pc:sldMkLst>
      </pc:sldChg>
      <pc:sldChg chg="new del ord">
        <pc:chgData name="Wiktor Zakiewicz" userId="e1f665e8524175de" providerId="LiveId" clId="{4A90EF6C-8E3B-439B-BFE9-CCD97F56FA9C}" dt="2021-06-27T21:34:22.066" v="4564" actId="2696"/>
        <pc:sldMkLst>
          <pc:docMk/>
          <pc:sldMk cId="777015168" sldId="265"/>
        </pc:sldMkLst>
      </pc:sldChg>
      <pc:sldChg chg="new del ord">
        <pc:chgData name="Wiktor Zakiewicz" userId="e1f665e8524175de" providerId="LiveId" clId="{4A90EF6C-8E3B-439B-BFE9-CCD97F56FA9C}" dt="2021-06-27T21:34:16.221" v="4562" actId="2696"/>
        <pc:sldMkLst>
          <pc:docMk/>
          <pc:sldMk cId="1662301753" sldId="266"/>
        </pc:sldMkLst>
      </pc:sldChg>
      <pc:sldChg chg="addSp modSp add mod modTransition">
        <pc:chgData name="Wiktor Zakiewicz" userId="e1f665e8524175de" providerId="LiveId" clId="{4A90EF6C-8E3B-439B-BFE9-CCD97F56FA9C}" dt="2021-06-27T21:42:04.260" v="4649" actId="2711"/>
        <pc:sldMkLst>
          <pc:docMk/>
          <pc:sldMk cId="3060879305" sldId="267"/>
        </pc:sldMkLst>
        <pc:spChg chg="add mod">
          <ac:chgData name="Wiktor Zakiewicz" userId="e1f665e8524175de" providerId="LiveId" clId="{4A90EF6C-8E3B-439B-BFE9-CCD97F56FA9C}" dt="2021-06-27T21:41:59.295" v="4648" actId="2711"/>
          <ac:spMkLst>
            <pc:docMk/>
            <pc:sldMk cId="3060879305" sldId="267"/>
            <ac:spMk id="11" creationId="{1C90A3F3-ED58-4024-93EF-6A14A48B02CC}"/>
          </ac:spMkLst>
        </pc:spChg>
        <pc:spChg chg="add mod">
          <ac:chgData name="Wiktor Zakiewicz" userId="e1f665e8524175de" providerId="LiveId" clId="{4A90EF6C-8E3B-439B-BFE9-CCD97F56FA9C}" dt="2021-06-27T21:42:04.260" v="4649" actId="2711"/>
          <ac:spMkLst>
            <pc:docMk/>
            <pc:sldMk cId="3060879305" sldId="267"/>
            <ac:spMk id="12" creationId="{EA9A34A6-59A8-449D-A86F-D80864D01FAB}"/>
          </ac:spMkLst>
        </pc:spChg>
        <pc:picChg chg="add mod">
          <ac:chgData name="Wiktor Zakiewicz" userId="e1f665e8524175de" providerId="LiveId" clId="{4A90EF6C-8E3B-439B-BFE9-CCD97F56FA9C}" dt="2021-06-27T18:46:04.515" v="2219" actId="1440"/>
          <ac:picMkLst>
            <pc:docMk/>
            <pc:sldMk cId="3060879305" sldId="267"/>
            <ac:picMk id="4" creationId="{7FE53698-C331-40FA-ADEB-D9B393873CE8}"/>
          </ac:picMkLst>
        </pc:picChg>
        <pc:picChg chg="add mod">
          <ac:chgData name="Wiktor Zakiewicz" userId="e1f665e8524175de" providerId="LiveId" clId="{4A90EF6C-8E3B-439B-BFE9-CCD97F56FA9C}" dt="2021-06-27T18:46:18.368" v="2222" actId="1076"/>
          <ac:picMkLst>
            <pc:docMk/>
            <pc:sldMk cId="3060879305" sldId="267"/>
            <ac:picMk id="6" creationId="{50A1B8F8-631C-4FE9-A053-506A03EA091F}"/>
          </ac:picMkLst>
        </pc:picChg>
        <pc:picChg chg="add mod">
          <ac:chgData name="Wiktor Zakiewicz" userId="e1f665e8524175de" providerId="LiveId" clId="{4A90EF6C-8E3B-439B-BFE9-CCD97F56FA9C}" dt="2021-06-27T18:52:30.654" v="2375" actId="1076"/>
          <ac:picMkLst>
            <pc:docMk/>
            <pc:sldMk cId="3060879305" sldId="267"/>
            <ac:picMk id="10" creationId="{FABC04D6-4B2C-473F-941C-F67B09B1F70B}"/>
          </ac:picMkLst>
        </pc:picChg>
      </pc:sldChg>
      <pc:sldChg chg="addSp modSp add mod modTransition">
        <pc:chgData name="Wiktor Zakiewicz" userId="e1f665e8524175de" providerId="LiveId" clId="{4A90EF6C-8E3B-439B-BFE9-CCD97F56FA9C}" dt="2021-06-27T21:42:11.385" v="4650" actId="2711"/>
        <pc:sldMkLst>
          <pc:docMk/>
          <pc:sldMk cId="2772900543" sldId="268"/>
        </pc:sldMkLst>
        <pc:spChg chg="add mod">
          <ac:chgData name="Wiktor Zakiewicz" userId="e1f665e8524175de" providerId="LiveId" clId="{4A90EF6C-8E3B-439B-BFE9-CCD97F56FA9C}" dt="2021-06-27T21:42:11.385" v="4650" actId="2711"/>
          <ac:spMkLst>
            <pc:docMk/>
            <pc:sldMk cId="2772900543" sldId="268"/>
            <ac:spMk id="6" creationId="{2B328707-581A-46F6-99AF-9271DC92C244}"/>
          </ac:spMkLst>
        </pc:spChg>
        <pc:picChg chg="add mod">
          <ac:chgData name="Wiktor Zakiewicz" userId="e1f665e8524175de" providerId="LiveId" clId="{4A90EF6C-8E3B-439B-BFE9-CCD97F56FA9C}" dt="2021-06-27T18:56:37.018" v="2482" actId="1440"/>
          <ac:picMkLst>
            <pc:docMk/>
            <pc:sldMk cId="2772900543" sldId="268"/>
            <ac:picMk id="4" creationId="{657303E2-A450-4C48-A5C1-C563EA4DC593}"/>
          </ac:picMkLst>
        </pc:picChg>
        <pc:picChg chg="add mod">
          <ac:chgData name="Wiktor Zakiewicz" userId="e1f665e8524175de" providerId="LiveId" clId="{4A90EF6C-8E3B-439B-BFE9-CCD97F56FA9C}" dt="2021-06-27T18:57:13.353" v="2485" actId="1076"/>
          <ac:picMkLst>
            <pc:docMk/>
            <pc:sldMk cId="2772900543" sldId="268"/>
            <ac:picMk id="5" creationId="{06AFF320-0928-491A-9404-CA8B2603DEAF}"/>
          </ac:picMkLst>
        </pc:picChg>
      </pc:sldChg>
      <pc:sldChg chg="addSp modSp add mod modTransition">
        <pc:chgData name="Wiktor Zakiewicz" userId="e1f665e8524175de" providerId="LiveId" clId="{4A90EF6C-8E3B-439B-BFE9-CCD97F56FA9C}" dt="2021-06-27T21:42:22.190" v="4651" actId="2711"/>
        <pc:sldMkLst>
          <pc:docMk/>
          <pc:sldMk cId="3485500139" sldId="269"/>
        </pc:sldMkLst>
        <pc:spChg chg="add mod">
          <ac:chgData name="Wiktor Zakiewicz" userId="e1f665e8524175de" providerId="LiveId" clId="{4A90EF6C-8E3B-439B-BFE9-CCD97F56FA9C}" dt="2021-06-27T21:42:22.190" v="4651" actId="2711"/>
          <ac:spMkLst>
            <pc:docMk/>
            <pc:sldMk cId="3485500139" sldId="269"/>
            <ac:spMk id="5" creationId="{14C1FAC5-72F6-4C3A-9567-A634644D0E67}"/>
          </ac:spMkLst>
        </pc:spChg>
        <pc:picChg chg="add mod">
          <ac:chgData name="Wiktor Zakiewicz" userId="e1f665e8524175de" providerId="LiveId" clId="{4A90EF6C-8E3B-439B-BFE9-CCD97F56FA9C}" dt="2021-06-27T19:22:12.377" v="2662" actId="1076"/>
          <ac:picMkLst>
            <pc:docMk/>
            <pc:sldMk cId="3485500139" sldId="269"/>
            <ac:picMk id="4" creationId="{C6E85071-8B80-41E4-8393-6112955B5039}"/>
          </ac:picMkLst>
        </pc:picChg>
        <pc:picChg chg="mod">
          <ac:chgData name="Wiktor Zakiewicz" userId="e1f665e8524175de" providerId="LiveId" clId="{4A90EF6C-8E3B-439B-BFE9-CCD97F56FA9C}" dt="2021-06-27T19:33:51.428" v="2927" actId="1076"/>
          <ac:picMkLst>
            <pc:docMk/>
            <pc:sldMk cId="3485500139" sldId="269"/>
            <ac:picMk id="9" creationId="{52DD6EFC-77B2-4B3B-BD48-7A2E8C58247D}"/>
          </ac:picMkLst>
        </pc:picChg>
      </pc:sldChg>
      <pc:sldChg chg="addSp modSp add mod modTransition">
        <pc:chgData name="Wiktor Zakiewicz" userId="e1f665e8524175de" providerId="LiveId" clId="{4A90EF6C-8E3B-439B-BFE9-CCD97F56FA9C}" dt="2021-06-27T21:42:29.791" v="4652" actId="2711"/>
        <pc:sldMkLst>
          <pc:docMk/>
          <pc:sldMk cId="2110591036" sldId="270"/>
        </pc:sldMkLst>
        <pc:spChg chg="add mod">
          <ac:chgData name="Wiktor Zakiewicz" userId="e1f665e8524175de" providerId="LiveId" clId="{4A90EF6C-8E3B-439B-BFE9-CCD97F56FA9C}" dt="2021-06-27T21:42:29.791" v="4652" actId="2711"/>
          <ac:spMkLst>
            <pc:docMk/>
            <pc:sldMk cId="2110591036" sldId="270"/>
            <ac:spMk id="8" creationId="{9A170F72-A177-401A-B7EF-34960CE29DBD}"/>
          </ac:spMkLst>
        </pc:spChg>
        <pc:picChg chg="add mod ord">
          <ac:chgData name="Wiktor Zakiewicz" userId="e1f665e8524175de" providerId="LiveId" clId="{4A90EF6C-8E3B-439B-BFE9-CCD97F56FA9C}" dt="2021-06-27T19:43:34.248" v="3087" actId="1440"/>
          <ac:picMkLst>
            <pc:docMk/>
            <pc:sldMk cId="2110591036" sldId="270"/>
            <ac:picMk id="4" creationId="{20A853C4-D93B-4813-BE32-CA715572D30D}"/>
          </ac:picMkLst>
        </pc:picChg>
        <pc:picChg chg="add mod">
          <ac:chgData name="Wiktor Zakiewicz" userId="e1f665e8524175de" providerId="LiveId" clId="{4A90EF6C-8E3B-439B-BFE9-CCD97F56FA9C}" dt="2021-06-27T19:43:36.394" v="3088" actId="1440"/>
          <ac:picMkLst>
            <pc:docMk/>
            <pc:sldMk cId="2110591036" sldId="270"/>
            <ac:picMk id="6" creationId="{9F968B99-23E8-41DC-8742-F47993128E9F}"/>
          </ac:picMkLst>
        </pc:picChg>
      </pc:sldChg>
      <pc:sldChg chg="addSp delSp modSp add mod modTransition">
        <pc:chgData name="Wiktor Zakiewicz" userId="e1f665e8524175de" providerId="LiveId" clId="{4A90EF6C-8E3B-439B-BFE9-CCD97F56FA9C}" dt="2021-06-27T21:36:42.719" v="4584"/>
        <pc:sldMkLst>
          <pc:docMk/>
          <pc:sldMk cId="2370061623" sldId="271"/>
        </pc:sldMkLst>
        <pc:spChg chg="add del mod">
          <ac:chgData name="Wiktor Zakiewicz" userId="e1f665e8524175de" providerId="LiveId" clId="{4A90EF6C-8E3B-439B-BFE9-CCD97F56FA9C}" dt="2021-06-27T19:39:56.023" v="2981"/>
          <ac:spMkLst>
            <pc:docMk/>
            <pc:sldMk cId="2370061623" sldId="271"/>
            <ac:spMk id="13" creationId="{592A8152-2042-4C94-93C5-D4FF31345447}"/>
          </ac:spMkLst>
        </pc:spChg>
        <pc:picChg chg="add mod">
          <ac:chgData name="Wiktor Zakiewicz" userId="e1f665e8524175de" providerId="LiveId" clId="{4A90EF6C-8E3B-439B-BFE9-CCD97F56FA9C}" dt="2021-06-27T19:40:29.588" v="2987" actId="1076"/>
          <ac:picMkLst>
            <pc:docMk/>
            <pc:sldMk cId="2370061623" sldId="271"/>
            <ac:picMk id="4" creationId="{8A8DFE1F-30F9-471E-AC0D-D486C318EF23}"/>
          </ac:picMkLst>
        </pc:picChg>
        <pc:picChg chg="add mod">
          <ac:chgData name="Wiktor Zakiewicz" userId="e1f665e8524175de" providerId="LiveId" clId="{4A90EF6C-8E3B-439B-BFE9-CCD97F56FA9C}" dt="2021-06-27T19:40:17.596" v="2986" actId="14100"/>
          <ac:picMkLst>
            <pc:docMk/>
            <pc:sldMk cId="2370061623" sldId="271"/>
            <ac:picMk id="6" creationId="{33D9F9D0-7D73-457D-9004-FB27298ABA50}"/>
          </ac:picMkLst>
        </pc:picChg>
        <pc:picChg chg="add del mod">
          <ac:chgData name="Wiktor Zakiewicz" userId="e1f665e8524175de" providerId="LiveId" clId="{4A90EF6C-8E3B-439B-BFE9-CCD97F56FA9C}" dt="2021-06-27T19:37:45.775" v="2955" actId="931"/>
          <ac:picMkLst>
            <pc:docMk/>
            <pc:sldMk cId="2370061623" sldId="271"/>
            <ac:picMk id="10" creationId="{FD5B2CF7-065B-4322-90AD-F5911FC2C0B7}"/>
          </ac:picMkLst>
        </pc:picChg>
        <pc:picChg chg="add del mod">
          <ac:chgData name="Wiktor Zakiewicz" userId="e1f665e8524175de" providerId="LiveId" clId="{4A90EF6C-8E3B-439B-BFE9-CCD97F56FA9C}" dt="2021-06-27T19:37:23.375" v="2941" actId="931"/>
          <ac:picMkLst>
            <pc:docMk/>
            <pc:sldMk cId="2370061623" sldId="271"/>
            <ac:picMk id="12" creationId="{C3E6F82D-574A-433D-8DDB-F80B375B01CB}"/>
          </ac:picMkLst>
        </pc:picChg>
      </pc:sldChg>
      <pc:sldChg chg="addSp modSp add mod modTransition">
        <pc:chgData name="Wiktor Zakiewicz" userId="e1f665e8524175de" providerId="LiveId" clId="{4A90EF6C-8E3B-439B-BFE9-CCD97F56FA9C}" dt="2021-06-27T21:42:44.171" v="4654" actId="2711"/>
        <pc:sldMkLst>
          <pc:docMk/>
          <pc:sldMk cId="2120688239" sldId="272"/>
        </pc:sldMkLst>
        <pc:spChg chg="add mod ord">
          <ac:chgData name="Wiktor Zakiewicz" userId="e1f665e8524175de" providerId="LiveId" clId="{4A90EF6C-8E3B-439B-BFE9-CCD97F56FA9C}" dt="2021-06-27T21:42:39.481" v="4653" actId="2711"/>
          <ac:spMkLst>
            <pc:docMk/>
            <pc:sldMk cId="2120688239" sldId="272"/>
            <ac:spMk id="2" creationId="{A710D5D7-2017-4FD2-98AD-57515145F239}"/>
          </ac:spMkLst>
        </pc:spChg>
        <pc:spChg chg="add mod">
          <ac:chgData name="Wiktor Zakiewicz" userId="e1f665e8524175de" providerId="LiveId" clId="{4A90EF6C-8E3B-439B-BFE9-CCD97F56FA9C}" dt="2021-06-27T21:42:44.171" v="4654" actId="2711"/>
          <ac:spMkLst>
            <pc:docMk/>
            <pc:sldMk cId="2120688239" sldId="272"/>
            <ac:spMk id="6" creationId="{A39A2DD9-E1E8-41EE-8DA7-86F056FAA4A1}"/>
          </ac:spMkLst>
        </pc:spChg>
        <pc:picChg chg="add mod">
          <ac:chgData name="Wiktor Zakiewicz" userId="e1f665e8524175de" providerId="LiveId" clId="{4A90EF6C-8E3B-439B-BFE9-CCD97F56FA9C}" dt="2021-06-27T19:45:03.428" v="3095" actId="1076"/>
          <ac:picMkLst>
            <pc:docMk/>
            <pc:sldMk cId="2120688239" sldId="272"/>
            <ac:picMk id="5" creationId="{97ECE103-4CB6-43B4-90B8-D1DDECE74375}"/>
          </ac:picMkLst>
        </pc:picChg>
      </pc:sldChg>
      <pc:sldChg chg="addSp modSp add mod modTransition">
        <pc:chgData name="Wiktor Zakiewicz" userId="e1f665e8524175de" providerId="LiveId" clId="{4A90EF6C-8E3B-439B-BFE9-CCD97F56FA9C}" dt="2021-06-27T21:42:54.180" v="4655" actId="2711"/>
        <pc:sldMkLst>
          <pc:docMk/>
          <pc:sldMk cId="2322099386" sldId="273"/>
        </pc:sldMkLst>
        <pc:spChg chg="add mod ord">
          <ac:chgData name="Wiktor Zakiewicz" userId="e1f665e8524175de" providerId="LiveId" clId="{4A90EF6C-8E3B-439B-BFE9-CCD97F56FA9C}" dt="2021-06-27T21:42:54.180" v="4655" actId="2711"/>
          <ac:spMkLst>
            <pc:docMk/>
            <pc:sldMk cId="2322099386" sldId="273"/>
            <ac:spMk id="2" creationId="{FC704EA6-BF80-47D4-8D3F-6C0A629F9944}"/>
          </ac:spMkLst>
        </pc:spChg>
        <pc:picChg chg="add mod">
          <ac:chgData name="Wiktor Zakiewicz" userId="e1f665e8524175de" providerId="LiveId" clId="{4A90EF6C-8E3B-439B-BFE9-CCD97F56FA9C}" dt="2021-06-27T19:51:06.166" v="3370" actId="1076"/>
          <ac:picMkLst>
            <pc:docMk/>
            <pc:sldMk cId="2322099386" sldId="273"/>
            <ac:picMk id="5" creationId="{90042725-92B4-4E5C-AB32-63D20ECB594B}"/>
          </ac:picMkLst>
        </pc:picChg>
        <pc:picChg chg="add mod">
          <ac:chgData name="Wiktor Zakiewicz" userId="e1f665e8524175de" providerId="LiveId" clId="{4A90EF6C-8E3B-439B-BFE9-CCD97F56FA9C}" dt="2021-06-27T19:52:06.989" v="3387" actId="14100"/>
          <ac:picMkLst>
            <pc:docMk/>
            <pc:sldMk cId="2322099386" sldId="273"/>
            <ac:picMk id="8" creationId="{76665D8E-D1D7-4A63-AE90-B751FC9D82E2}"/>
          </ac:picMkLst>
        </pc:picChg>
        <pc:picChg chg="mod">
          <ac:chgData name="Wiktor Zakiewicz" userId="e1f665e8524175de" providerId="LiveId" clId="{4A90EF6C-8E3B-439B-BFE9-CCD97F56FA9C}" dt="2021-06-27T19:49:31.561" v="3349" actId="1076"/>
          <ac:picMkLst>
            <pc:docMk/>
            <pc:sldMk cId="2322099386" sldId="273"/>
            <ac:picMk id="9" creationId="{52DD6EFC-77B2-4B3B-BD48-7A2E8C58247D}"/>
          </ac:picMkLst>
        </pc:picChg>
      </pc:sldChg>
      <pc:sldChg chg="addSp modSp add mod modTransition">
        <pc:chgData name="Wiktor Zakiewicz" userId="e1f665e8524175de" providerId="LiveId" clId="{4A90EF6C-8E3B-439B-BFE9-CCD97F56FA9C}" dt="2021-06-27T21:37:14.247" v="4590"/>
        <pc:sldMkLst>
          <pc:docMk/>
          <pc:sldMk cId="2613863321" sldId="274"/>
        </pc:sldMkLst>
        <pc:picChg chg="add mod ord">
          <ac:chgData name="Wiktor Zakiewicz" userId="e1f665e8524175de" providerId="LiveId" clId="{4A90EF6C-8E3B-439B-BFE9-CCD97F56FA9C}" dt="2021-06-27T19:53:52.188" v="3407" actId="166"/>
          <ac:picMkLst>
            <pc:docMk/>
            <pc:sldMk cId="2613863321" sldId="274"/>
            <ac:picMk id="4" creationId="{270C3397-4219-41EC-A379-1D2D00C8B88B}"/>
          </ac:picMkLst>
        </pc:picChg>
        <pc:picChg chg="add mod">
          <ac:chgData name="Wiktor Zakiewicz" userId="e1f665e8524175de" providerId="LiveId" clId="{4A90EF6C-8E3B-439B-BFE9-CCD97F56FA9C}" dt="2021-06-27T19:53:38.044" v="3405" actId="14100"/>
          <ac:picMkLst>
            <pc:docMk/>
            <pc:sldMk cId="2613863321" sldId="274"/>
            <ac:picMk id="6" creationId="{C7272ECD-DB6E-4B64-96A9-04A874B4A3CC}"/>
          </ac:picMkLst>
        </pc:picChg>
      </pc:sldChg>
      <pc:sldChg chg="addSp modSp add mod modTransition">
        <pc:chgData name="Wiktor Zakiewicz" userId="e1f665e8524175de" providerId="LiveId" clId="{4A90EF6C-8E3B-439B-BFE9-CCD97F56FA9C}" dt="2021-06-27T21:37:27.006" v="4591"/>
        <pc:sldMkLst>
          <pc:docMk/>
          <pc:sldMk cId="424692970" sldId="275"/>
        </pc:sldMkLst>
        <pc:picChg chg="add mod ord">
          <ac:chgData name="Wiktor Zakiewicz" userId="e1f665e8524175de" providerId="LiveId" clId="{4A90EF6C-8E3B-439B-BFE9-CCD97F56FA9C}" dt="2021-06-27T19:55:13.253" v="3418" actId="1440"/>
          <ac:picMkLst>
            <pc:docMk/>
            <pc:sldMk cId="424692970" sldId="275"/>
            <ac:picMk id="4" creationId="{2C303DE4-2245-4F65-A21C-612EA8455845}"/>
          </ac:picMkLst>
        </pc:picChg>
        <pc:picChg chg="add mod">
          <ac:chgData name="Wiktor Zakiewicz" userId="e1f665e8524175de" providerId="LiveId" clId="{4A90EF6C-8E3B-439B-BFE9-CCD97F56FA9C}" dt="2021-06-27T19:55:47.870" v="3428" actId="14100"/>
          <ac:picMkLst>
            <pc:docMk/>
            <pc:sldMk cId="424692970" sldId="275"/>
            <ac:picMk id="6" creationId="{4AA9C9A5-9E52-4E9D-9BBD-D1A9B605718C}"/>
          </ac:picMkLst>
        </pc:picChg>
      </pc:sldChg>
      <pc:sldChg chg="addSp modSp add mod modTransition">
        <pc:chgData name="Wiktor Zakiewicz" userId="e1f665e8524175de" providerId="LiveId" clId="{4A90EF6C-8E3B-439B-BFE9-CCD97F56FA9C}" dt="2021-06-27T21:44:07.262" v="4659" actId="2711"/>
        <pc:sldMkLst>
          <pc:docMk/>
          <pc:sldMk cId="1315376743" sldId="276"/>
        </pc:sldMkLst>
        <pc:spChg chg="add mod">
          <ac:chgData name="Wiktor Zakiewicz" userId="e1f665e8524175de" providerId="LiveId" clId="{4A90EF6C-8E3B-439B-BFE9-CCD97F56FA9C}" dt="2021-06-27T21:44:07.262" v="4659" actId="2711"/>
          <ac:spMkLst>
            <pc:docMk/>
            <pc:sldMk cId="1315376743" sldId="276"/>
            <ac:spMk id="2" creationId="{A9AB1946-1392-4E02-8754-AACC373C8368}"/>
          </ac:spMkLst>
        </pc:spChg>
      </pc:sldChg>
      <pc:sldChg chg="addSp modSp add mod modTransition">
        <pc:chgData name="Wiktor Zakiewicz" userId="e1f665e8524175de" providerId="LiveId" clId="{4A90EF6C-8E3B-439B-BFE9-CCD97F56FA9C}" dt="2021-06-27T21:37:57.190" v="4593"/>
        <pc:sldMkLst>
          <pc:docMk/>
          <pc:sldMk cId="1848257851" sldId="277"/>
        </pc:sldMkLst>
        <pc:picChg chg="add mod">
          <ac:chgData name="Wiktor Zakiewicz" userId="e1f665e8524175de" providerId="LiveId" clId="{4A90EF6C-8E3B-439B-BFE9-CCD97F56FA9C}" dt="2021-06-27T20:02:19.031" v="3722" actId="1440"/>
          <ac:picMkLst>
            <pc:docMk/>
            <pc:sldMk cId="1848257851" sldId="277"/>
            <ac:picMk id="4" creationId="{7C36077E-0F4D-4B96-B396-59DEA02AE8C4}"/>
          </ac:picMkLst>
        </pc:picChg>
        <pc:picChg chg="add mod">
          <ac:chgData name="Wiktor Zakiewicz" userId="e1f665e8524175de" providerId="LiveId" clId="{4A90EF6C-8E3B-439B-BFE9-CCD97F56FA9C}" dt="2021-06-27T20:02:45.104" v="3729" actId="1440"/>
          <ac:picMkLst>
            <pc:docMk/>
            <pc:sldMk cId="1848257851" sldId="277"/>
            <ac:picMk id="6" creationId="{1424A4B1-681A-49B7-BBA1-1E399CEE2DF8}"/>
          </ac:picMkLst>
        </pc:picChg>
      </pc:sldChg>
      <pc:sldChg chg="addSp modSp add mod modTransition">
        <pc:chgData name="Wiktor Zakiewicz" userId="e1f665e8524175de" providerId="LiveId" clId="{4A90EF6C-8E3B-439B-BFE9-CCD97F56FA9C}" dt="2021-06-27T21:38:01.277" v="4594"/>
        <pc:sldMkLst>
          <pc:docMk/>
          <pc:sldMk cId="1882689247" sldId="278"/>
        </pc:sldMkLst>
        <pc:picChg chg="add mod ord">
          <ac:chgData name="Wiktor Zakiewicz" userId="e1f665e8524175de" providerId="LiveId" clId="{4A90EF6C-8E3B-439B-BFE9-CCD97F56FA9C}" dt="2021-06-27T20:22:51.790" v="3748" actId="1076"/>
          <ac:picMkLst>
            <pc:docMk/>
            <pc:sldMk cId="1882689247" sldId="278"/>
            <ac:picMk id="4" creationId="{51D5397F-B865-40AD-A7A9-08704941FB74}"/>
          </ac:picMkLst>
        </pc:picChg>
        <pc:picChg chg="add mod">
          <ac:chgData name="Wiktor Zakiewicz" userId="e1f665e8524175de" providerId="LiveId" clId="{4A90EF6C-8E3B-439B-BFE9-CCD97F56FA9C}" dt="2021-06-27T20:23:02.143" v="3750" actId="1440"/>
          <ac:picMkLst>
            <pc:docMk/>
            <pc:sldMk cId="1882689247" sldId="278"/>
            <ac:picMk id="6" creationId="{4897813E-37CB-462F-B66D-173B8545E2AE}"/>
          </ac:picMkLst>
        </pc:picChg>
      </pc:sldChg>
      <pc:sldChg chg="addSp modSp add mod modTransition">
        <pc:chgData name="Wiktor Zakiewicz" userId="e1f665e8524175de" providerId="LiveId" clId="{4A90EF6C-8E3B-439B-BFE9-CCD97F56FA9C}" dt="2021-06-27T21:45:12.830" v="4666" actId="20577"/>
        <pc:sldMkLst>
          <pc:docMk/>
          <pc:sldMk cId="71424453" sldId="279"/>
        </pc:sldMkLst>
        <pc:spChg chg="add mod">
          <ac:chgData name="Wiktor Zakiewicz" userId="e1f665e8524175de" providerId="LiveId" clId="{4A90EF6C-8E3B-439B-BFE9-CCD97F56FA9C}" dt="2021-06-27T21:45:12.830" v="4666" actId="20577"/>
          <ac:spMkLst>
            <pc:docMk/>
            <pc:sldMk cId="71424453" sldId="279"/>
            <ac:spMk id="8" creationId="{75FE25AA-6ACD-4A41-B814-2C367AA64963}"/>
          </ac:spMkLst>
        </pc:spChg>
        <pc:picChg chg="add mod">
          <ac:chgData name="Wiktor Zakiewicz" userId="e1f665e8524175de" providerId="LiveId" clId="{4A90EF6C-8E3B-439B-BFE9-CCD97F56FA9C}" dt="2021-06-27T21:08:06.363" v="3798" actId="14100"/>
          <ac:picMkLst>
            <pc:docMk/>
            <pc:sldMk cId="71424453" sldId="279"/>
            <ac:picMk id="5" creationId="{5D68D665-4B26-4361-BA73-AB5AE3A58C0C}"/>
          </ac:picMkLst>
        </pc:picChg>
        <pc:picChg chg="add mod">
          <ac:chgData name="Wiktor Zakiewicz" userId="e1f665e8524175de" providerId="LiveId" clId="{4A90EF6C-8E3B-439B-BFE9-CCD97F56FA9C}" dt="2021-06-27T21:08:03.155" v="3797" actId="14100"/>
          <ac:picMkLst>
            <pc:docMk/>
            <pc:sldMk cId="71424453" sldId="279"/>
            <ac:picMk id="6" creationId="{21D02516-8C99-4056-BB53-949FE348871B}"/>
          </ac:picMkLst>
        </pc:picChg>
        <pc:picChg chg="mod">
          <ac:chgData name="Wiktor Zakiewicz" userId="e1f665e8524175de" providerId="LiveId" clId="{4A90EF6C-8E3B-439B-BFE9-CCD97F56FA9C}" dt="2021-06-27T21:08:15.253" v="3800" actId="1076"/>
          <ac:picMkLst>
            <pc:docMk/>
            <pc:sldMk cId="71424453" sldId="279"/>
            <ac:picMk id="9" creationId="{52DD6EFC-77B2-4B3B-BD48-7A2E8C58247D}"/>
          </ac:picMkLst>
        </pc:picChg>
      </pc:sldChg>
      <pc:sldChg chg="addSp delSp modSp add mod modTransition">
        <pc:chgData name="Wiktor Zakiewicz" userId="e1f665e8524175de" providerId="LiveId" clId="{4A90EF6C-8E3B-439B-BFE9-CCD97F56FA9C}" dt="2021-06-27T21:44:46.016" v="4663" actId="20577"/>
        <pc:sldMkLst>
          <pc:docMk/>
          <pc:sldMk cId="4104698375" sldId="280"/>
        </pc:sldMkLst>
        <pc:spChg chg="add del mod">
          <ac:chgData name="Wiktor Zakiewicz" userId="e1f665e8524175de" providerId="LiveId" clId="{4A90EF6C-8E3B-439B-BFE9-CCD97F56FA9C}" dt="2021-06-27T21:13:27.861" v="4027"/>
          <ac:spMkLst>
            <pc:docMk/>
            <pc:sldMk cId="4104698375" sldId="280"/>
            <ac:spMk id="5" creationId="{8C0AE059-9ACF-431A-9BD5-B34E279CF073}"/>
          </ac:spMkLst>
        </pc:spChg>
        <pc:spChg chg="add mod">
          <ac:chgData name="Wiktor Zakiewicz" userId="e1f665e8524175de" providerId="LiveId" clId="{4A90EF6C-8E3B-439B-BFE9-CCD97F56FA9C}" dt="2021-06-27T21:44:46.016" v="4663" actId="20577"/>
          <ac:spMkLst>
            <pc:docMk/>
            <pc:sldMk cId="4104698375" sldId="280"/>
            <ac:spMk id="6" creationId="{22453D31-F71E-4677-A53F-D5738C6EB748}"/>
          </ac:spMkLst>
        </pc:spChg>
        <pc:picChg chg="add mod">
          <ac:chgData name="Wiktor Zakiewicz" userId="e1f665e8524175de" providerId="LiveId" clId="{4A90EF6C-8E3B-439B-BFE9-CCD97F56FA9C}" dt="2021-06-27T21:15:09.151" v="4061" actId="1440"/>
          <ac:picMkLst>
            <pc:docMk/>
            <pc:sldMk cId="4104698375" sldId="280"/>
            <ac:picMk id="8" creationId="{9F53FB8D-546B-4FDF-A200-85B04F2D0F35}"/>
          </ac:picMkLst>
        </pc:picChg>
        <pc:picChg chg="mod">
          <ac:chgData name="Wiktor Zakiewicz" userId="e1f665e8524175de" providerId="LiveId" clId="{4A90EF6C-8E3B-439B-BFE9-CCD97F56FA9C}" dt="2021-06-27T21:03:02.400" v="3765" actId="1076"/>
          <ac:picMkLst>
            <pc:docMk/>
            <pc:sldMk cId="4104698375" sldId="280"/>
            <ac:picMk id="9" creationId="{52DD6EFC-77B2-4B3B-BD48-7A2E8C58247D}"/>
          </ac:picMkLst>
        </pc:picChg>
        <pc:picChg chg="add mod">
          <ac:chgData name="Wiktor Zakiewicz" userId="e1f665e8524175de" providerId="LiveId" clId="{4A90EF6C-8E3B-439B-BFE9-CCD97F56FA9C}" dt="2021-06-27T21:15:29.398" v="4063" actId="14100"/>
          <ac:picMkLst>
            <pc:docMk/>
            <pc:sldMk cId="4104698375" sldId="280"/>
            <ac:picMk id="10" creationId="{8AADE1C9-05DA-472A-9580-406757EC93D1}"/>
          </ac:picMkLst>
        </pc:picChg>
      </pc:sldChg>
      <pc:sldChg chg="addSp delSp modSp add mod modTransition">
        <pc:chgData name="Wiktor Zakiewicz" userId="e1f665e8524175de" providerId="LiveId" clId="{4A90EF6C-8E3B-439B-BFE9-CCD97F56FA9C}" dt="2021-06-27T21:45:00.018" v="4664" actId="2711"/>
        <pc:sldMkLst>
          <pc:docMk/>
          <pc:sldMk cId="3973415791" sldId="281"/>
        </pc:sldMkLst>
        <pc:spChg chg="add del mod">
          <ac:chgData name="Wiktor Zakiewicz" userId="e1f665e8524175de" providerId="LiveId" clId="{4A90EF6C-8E3B-439B-BFE9-CCD97F56FA9C}" dt="2021-06-27T21:06:37.961" v="3783" actId="21"/>
          <ac:spMkLst>
            <pc:docMk/>
            <pc:sldMk cId="3973415791" sldId="281"/>
            <ac:spMk id="8" creationId="{D8EF8659-0884-4C69-A328-AC6FCB10CAA0}"/>
          </ac:spMkLst>
        </pc:spChg>
        <pc:spChg chg="add del mod">
          <ac:chgData name="Wiktor Zakiewicz" userId="e1f665e8524175de" providerId="LiveId" clId="{4A90EF6C-8E3B-439B-BFE9-CCD97F56FA9C}" dt="2021-06-27T21:16:46.097" v="4081"/>
          <ac:spMkLst>
            <pc:docMk/>
            <pc:sldMk cId="3973415791" sldId="281"/>
            <ac:spMk id="10" creationId="{1F97BDD4-95C0-4615-AC9D-9891DEAE40CB}"/>
          </ac:spMkLst>
        </pc:spChg>
        <pc:spChg chg="add mod ord">
          <ac:chgData name="Wiktor Zakiewicz" userId="e1f665e8524175de" providerId="LiveId" clId="{4A90EF6C-8E3B-439B-BFE9-CCD97F56FA9C}" dt="2021-06-27T21:45:00.018" v="4664" actId="2711"/>
          <ac:spMkLst>
            <pc:docMk/>
            <pc:sldMk cId="3973415791" sldId="281"/>
            <ac:spMk id="11" creationId="{6BBE9DC1-D11C-4055-BE53-A654D3D4594F}"/>
          </ac:spMkLst>
        </pc:spChg>
        <pc:picChg chg="add mod ord">
          <ac:chgData name="Wiktor Zakiewicz" userId="e1f665e8524175de" providerId="LiveId" clId="{4A90EF6C-8E3B-439B-BFE9-CCD97F56FA9C}" dt="2021-06-27T21:17:12.956" v="4086" actId="166"/>
          <ac:picMkLst>
            <pc:docMk/>
            <pc:sldMk cId="3973415791" sldId="281"/>
            <ac:picMk id="5" creationId="{695B154C-0366-4B93-9C94-65A756796DCB}"/>
          </ac:picMkLst>
        </pc:picChg>
        <pc:picChg chg="add mod">
          <ac:chgData name="Wiktor Zakiewicz" userId="e1f665e8524175de" providerId="LiveId" clId="{4A90EF6C-8E3B-439B-BFE9-CCD97F56FA9C}" dt="2021-06-27T21:18:08.237" v="4095" actId="14100"/>
          <ac:picMkLst>
            <pc:docMk/>
            <pc:sldMk cId="3973415791" sldId="281"/>
            <ac:picMk id="6" creationId="{1EFFC17D-B8CA-4D10-9FD5-B561D8AE58BA}"/>
          </ac:picMkLst>
        </pc:picChg>
        <pc:picChg chg="mod">
          <ac:chgData name="Wiktor Zakiewicz" userId="e1f665e8524175de" providerId="LiveId" clId="{4A90EF6C-8E3B-439B-BFE9-CCD97F56FA9C}" dt="2021-06-27T21:17:32.992" v="4090" actId="1076"/>
          <ac:picMkLst>
            <pc:docMk/>
            <pc:sldMk cId="3973415791" sldId="281"/>
            <ac:picMk id="9" creationId="{52DD6EFC-77B2-4B3B-BD48-7A2E8C58247D}"/>
          </ac:picMkLst>
        </pc:picChg>
      </pc:sldChg>
      <pc:sldChg chg="addSp delSp modSp add mod modTransition">
        <pc:chgData name="Wiktor Zakiewicz" userId="e1f665e8524175de" providerId="LiveId" clId="{4A90EF6C-8E3B-439B-BFE9-CCD97F56FA9C}" dt="2021-06-27T21:46:02.624" v="4669" actId="2711"/>
        <pc:sldMkLst>
          <pc:docMk/>
          <pc:sldMk cId="1440502596" sldId="282"/>
        </pc:sldMkLst>
        <pc:spChg chg="add mod">
          <ac:chgData name="Wiktor Zakiewicz" userId="e1f665e8524175de" providerId="LiveId" clId="{4A90EF6C-8E3B-439B-BFE9-CCD97F56FA9C}" dt="2021-06-27T21:46:02.624" v="4669" actId="2711"/>
          <ac:spMkLst>
            <pc:docMk/>
            <pc:sldMk cId="1440502596" sldId="282"/>
            <ac:spMk id="8" creationId="{B946B59C-E309-4857-9291-1B0BB4CA98E5}"/>
          </ac:spMkLst>
        </pc:spChg>
        <pc:spChg chg="add del mod">
          <ac:chgData name="Wiktor Zakiewicz" userId="e1f665e8524175de" providerId="LiveId" clId="{4A90EF6C-8E3B-439B-BFE9-CCD97F56FA9C}" dt="2021-06-27T21:20:19.797" v="4132"/>
          <ac:spMkLst>
            <pc:docMk/>
            <pc:sldMk cId="1440502596" sldId="282"/>
            <ac:spMk id="10" creationId="{ABE1DF17-1C11-4F21-950F-F6081C9E73C3}"/>
          </ac:spMkLst>
        </pc:spChg>
        <pc:picChg chg="add mod">
          <ac:chgData name="Wiktor Zakiewicz" userId="e1f665e8524175de" providerId="LiveId" clId="{4A90EF6C-8E3B-439B-BFE9-CCD97F56FA9C}" dt="2021-06-27T21:20:06.292" v="4126" actId="1076"/>
          <ac:picMkLst>
            <pc:docMk/>
            <pc:sldMk cId="1440502596" sldId="282"/>
            <ac:picMk id="5" creationId="{9D731C65-7003-4EFC-BC06-0598D38DB2ED}"/>
          </ac:picMkLst>
        </pc:picChg>
        <pc:picChg chg="add mod">
          <ac:chgData name="Wiktor Zakiewicz" userId="e1f665e8524175de" providerId="LiveId" clId="{4A90EF6C-8E3B-439B-BFE9-CCD97F56FA9C}" dt="2021-06-27T21:45:55.658" v="4668" actId="1076"/>
          <ac:picMkLst>
            <pc:docMk/>
            <pc:sldMk cId="1440502596" sldId="282"/>
            <ac:picMk id="6" creationId="{F2E89128-3AA9-4930-B28D-2D7C9577C11D}"/>
          </ac:picMkLst>
        </pc:picChg>
      </pc:sldChg>
      <pc:sldChg chg="addSp delSp modSp add mod modTransition">
        <pc:chgData name="Wiktor Zakiewicz" userId="e1f665e8524175de" providerId="LiveId" clId="{4A90EF6C-8E3B-439B-BFE9-CCD97F56FA9C}" dt="2021-06-27T21:46:15.552" v="4670" actId="2711"/>
        <pc:sldMkLst>
          <pc:docMk/>
          <pc:sldMk cId="2477094213" sldId="283"/>
        </pc:sldMkLst>
        <pc:spChg chg="add del mod">
          <ac:chgData name="Wiktor Zakiewicz" userId="e1f665e8524175de" providerId="LiveId" clId="{4A90EF6C-8E3B-439B-BFE9-CCD97F56FA9C}" dt="2021-06-27T21:26:54.750" v="4341" actId="21"/>
          <ac:spMkLst>
            <pc:docMk/>
            <pc:sldMk cId="2477094213" sldId="283"/>
            <ac:spMk id="2" creationId="{E154A3AB-B558-4762-8937-B4C6AEFB7771}"/>
          </ac:spMkLst>
        </pc:spChg>
        <pc:spChg chg="add mod ord">
          <ac:chgData name="Wiktor Zakiewicz" userId="e1f665e8524175de" providerId="LiveId" clId="{4A90EF6C-8E3B-439B-BFE9-CCD97F56FA9C}" dt="2021-06-27T21:46:15.552" v="4670" actId="2711"/>
          <ac:spMkLst>
            <pc:docMk/>
            <pc:sldMk cId="2477094213" sldId="283"/>
            <ac:spMk id="8" creationId="{1884DC90-E5FF-47E8-855D-5113051D3903}"/>
          </ac:spMkLst>
        </pc:spChg>
        <pc:picChg chg="add mod ord">
          <ac:chgData name="Wiktor Zakiewicz" userId="e1f665e8524175de" providerId="LiveId" clId="{4A90EF6C-8E3B-439B-BFE9-CCD97F56FA9C}" dt="2021-06-27T21:29:03.151" v="4369" actId="166"/>
          <ac:picMkLst>
            <pc:docMk/>
            <pc:sldMk cId="2477094213" sldId="283"/>
            <ac:picMk id="5" creationId="{D0E0C32C-47EB-4DF4-8C29-C0C3EC12C862}"/>
          </ac:picMkLst>
        </pc:picChg>
        <pc:picChg chg="add mod ord">
          <ac:chgData name="Wiktor Zakiewicz" userId="e1f665e8524175de" providerId="LiveId" clId="{4A90EF6C-8E3B-439B-BFE9-CCD97F56FA9C}" dt="2021-06-27T21:29:07.373" v="4370" actId="166"/>
          <ac:picMkLst>
            <pc:docMk/>
            <pc:sldMk cId="2477094213" sldId="283"/>
            <ac:picMk id="6" creationId="{F55D1289-BD33-49D4-9888-073783B23603}"/>
          </ac:picMkLst>
        </pc:picChg>
        <pc:picChg chg="mod">
          <ac:chgData name="Wiktor Zakiewicz" userId="e1f665e8524175de" providerId="LiveId" clId="{4A90EF6C-8E3B-439B-BFE9-CCD97F56FA9C}" dt="2021-06-27T21:26:59.465" v="4343" actId="1076"/>
          <ac:picMkLst>
            <pc:docMk/>
            <pc:sldMk cId="2477094213" sldId="283"/>
            <ac:picMk id="9" creationId="{52DD6EFC-77B2-4B3B-BD48-7A2E8C58247D}"/>
          </ac:picMkLst>
        </pc:picChg>
        <pc:picChg chg="add mod">
          <ac:chgData name="Wiktor Zakiewicz" userId="e1f665e8524175de" providerId="LiveId" clId="{4A90EF6C-8E3B-439B-BFE9-CCD97F56FA9C}" dt="2021-06-27T21:28:54.478" v="4367" actId="1076"/>
          <ac:picMkLst>
            <pc:docMk/>
            <pc:sldMk cId="2477094213" sldId="283"/>
            <ac:picMk id="10" creationId="{B2B7C720-A27C-4A94-ACA1-C46C407C22B0}"/>
          </ac:picMkLst>
        </pc:picChg>
      </pc:sldChg>
      <pc:sldChg chg="addSp modSp add mod modTransition">
        <pc:chgData name="Wiktor Zakiewicz" userId="e1f665e8524175de" providerId="LiveId" clId="{4A90EF6C-8E3B-439B-BFE9-CCD97F56FA9C}" dt="2021-06-27T21:46:55.178" v="4673" actId="2711"/>
        <pc:sldMkLst>
          <pc:docMk/>
          <pc:sldMk cId="2695746320" sldId="284"/>
        </pc:sldMkLst>
        <pc:spChg chg="add mod">
          <ac:chgData name="Wiktor Zakiewicz" userId="e1f665e8524175de" providerId="LiveId" clId="{4A90EF6C-8E3B-439B-BFE9-CCD97F56FA9C}" dt="2021-06-27T21:46:27.263" v="4671" actId="2711"/>
          <ac:spMkLst>
            <pc:docMk/>
            <pc:sldMk cId="2695746320" sldId="284"/>
            <ac:spMk id="2" creationId="{95F02732-BABC-4F97-9CD3-94609D076F76}"/>
          </ac:spMkLst>
        </pc:spChg>
        <pc:spChg chg="add mod">
          <ac:chgData name="Wiktor Zakiewicz" userId="e1f665e8524175de" providerId="LiveId" clId="{4A90EF6C-8E3B-439B-BFE9-CCD97F56FA9C}" dt="2021-06-27T21:46:55.178" v="4673" actId="2711"/>
          <ac:spMkLst>
            <pc:docMk/>
            <pc:sldMk cId="2695746320" sldId="284"/>
            <ac:spMk id="6" creationId="{B5E5E646-B814-4371-B611-0243851F286A}"/>
          </ac:spMkLst>
        </pc:spChg>
        <pc:picChg chg="add mod">
          <ac:chgData name="Wiktor Zakiewicz" userId="e1f665e8524175de" providerId="LiveId" clId="{4A90EF6C-8E3B-439B-BFE9-CCD97F56FA9C}" dt="2021-06-27T21:39:01.143" v="4601" actId="1076"/>
          <ac:picMkLst>
            <pc:docMk/>
            <pc:sldMk cId="2695746320" sldId="284"/>
            <ac:picMk id="5" creationId="{A33D13F0-DB02-47FB-801D-1095F8E22694}"/>
          </ac:picMkLst>
        </pc:picChg>
      </pc:sldChg>
      <pc:sldChg chg="addSp modSp add mod ord modTransition">
        <pc:chgData name="Wiktor Zakiewicz" userId="e1f665e8524175de" providerId="LiveId" clId="{4A90EF6C-8E3B-439B-BFE9-CCD97F56FA9C}" dt="2021-06-27T21:41:18.566" v="4642" actId="2711"/>
        <pc:sldMkLst>
          <pc:docMk/>
          <pc:sldMk cId="1077143812" sldId="285"/>
        </pc:sldMkLst>
        <pc:spChg chg="add mod">
          <ac:chgData name="Wiktor Zakiewicz" userId="e1f665e8524175de" providerId="LiveId" clId="{4A90EF6C-8E3B-439B-BFE9-CCD97F56FA9C}" dt="2021-06-27T21:41:11.113" v="4641" actId="2711"/>
          <ac:spMkLst>
            <pc:docMk/>
            <pc:sldMk cId="1077143812" sldId="285"/>
            <ac:spMk id="2" creationId="{34346F8C-B101-499B-9001-379D40436AB4}"/>
          </ac:spMkLst>
        </pc:spChg>
        <pc:spChg chg="add mod">
          <ac:chgData name="Wiktor Zakiewicz" userId="e1f665e8524175de" providerId="LiveId" clId="{4A90EF6C-8E3B-439B-BFE9-CCD97F56FA9C}" dt="2021-06-27T21:41:18.566" v="4642" actId="2711"/>
          <ac:spMkLst>
            <pc:docMk/>
            <pc:sldMk cId="1077143812" sldId="285"/>
            <ac:spMk id="4" creationId="{EFD1B99B-A24C-439B-BD5E-B898226C18A0}"/>
          </ac:spMkLst>
        </pc:spChg>
        <pc:picChg chg="mod">
          <ac:chgData name="Wiktor Zakiewicz" userId="e1f665e8524175de" providerId="LiveId" clId="{4A90EF6C-8E3B-439B-BFE9-CCD97F56FA9C}" dt="2021-06-27T17:29:36.794" v="1880" actId="1076"/>
          <ac:picMkLst>
            <pc:docMk/>
            <pc:sldMk cId="1077143812" sldId="285"/>
            <ac:picMk id="9" creationId="{52DD6EFC-77B2-4B3B-BD48-7A2E8C58247D}"/>
          </ac:picMkLst>
        </pc:picChg>
      </pc:sldChg>
      <pc:sldMasterChg chg="modSp modSldLayout">
        <pc:chgData name="Wiktor Zakiewicz" userId="e1f665e8524175de" providerId="LiveId" clId="{4A90EF6C-8E3B-439B-BFE9-CCD97F56FA9C}" dt="2021-06-27T17:03:35.565" v="1729"/>
        <pc:sldMasterMkLst>
          <pc:docMk/>
          <pc:sldMasterMk cId="715753972" sldId="2147483708"/>
        </pc:sldMasterMkLst>
        <pc:spChg chg="mod">
          <ac:chgData name="Wiktor Zakiewicz" userId="e1f665e8524175de" providerId="LiveId" clId="{4A90EF6C-8E3B-439B-BFE9-CCD97F56FA9C}" dt="2021-06-27T17:03:35.565" v="1729"/>
          <ac:spMkLst>
            <pc:docMk/>
            <pc:sldMasterMk cId="715753972" sldId="2147483708"/>
            <ac:spMk id="2" creationId="{00000000-0000-0000-0000-000000000000}"/>
          </ac:spMkLst>
        </pc:spChg>
        <pc:spChg chg="mod">
          <ac:chgData name="Wiktor Zakiewicz" userId="e1f665e8524175de" providerId="LiveId" clId="{4A90EF6C-8E3B-439B-BFE9-CCD97F56FA9C}" dt="2021-06-27T17:03:35.565" v="1729"/>
          <ac:spMkLst>
            <pc:docMk/>
            <pc:sldMasterMk cId="715753972" sldId="2147483708"/>
            <ac:spMk id="3" creationId="{00000000-0000-0000-0000-000000000000}"/>
          </ac:spMkLst>
        </pc:spChg>
        <pc:spChg chg="mod">
          <ac:chgData name="Wiktor Zakiewicz" userId="e1f665e8524175de" providerId="LiveId" clId="{4A90EF6C-8E3B-439B-BFE9-CCD97F56FA9C}" dt="2021-06-27T17:03:35.565" v="1729"/>
          <ac:spMkLst>
            <pc:docMk/>
            <pc:sldMasterMk cId="715753972" sldId="2147483708"/>
            <ac:spMk id="4" creationId="{00000000-0000-0000-0000-000000000000}"/>
          </ac:spMkLst>
        </pc:spChg>
        <pc:spChg chg="mod">
          <ac:chgData name="Wiktor Zakiewicz" userId="e1f665e8524175de" providerId="LiveId" clId="{4A90EF6C-8E3B-439B-BFE9-CCD97F56FA9C}" dt="2021-06-27T17:03:35.565" v="1729"/>
          <ac:spMkLst>
            <pc:docMk/>
            <pc:sldMasterMk cId="715753972" sldId="2147483708"/>
            <ac:spMk id="5" creationId="{00000000-0000-0000-0000-000000000000}"/>
          </ac:spMkLst>
        </pc:spChg>
        <pc:spChg chg="mod">
          <ac:chgData name="Wiktor Zakiewicz" userId="e1f665e8524175de" providerId="LiveId" clId="{4A90EF6C-8E3B-439B-BFE9-CCD97F56FA9C}" dt="2021-06-27T17:03:35.565" v="1729"/>
          <ac:spMkLst>
            <pc:docMk/>
            <pc:sldMasterMk cId="715753972" sldId="2147483708"/>
            <ac:spMk id="6" creationId="{00000000-0000-0000-0000-000000000000}"/>
          </ac:spMkLst>
        </pc:spChg>
        <pc:spChg chg="mod">
          <ac:chgData name="Wiktor Zakiewicz" userId="e1f665e8524175de" providerId="LiveId" clId="{4A90EF6C-8E3B-439B-BFE9-CCD97F56FA9C}" dt="2021-06-27T17:03:35.565" v="1729"/>
          <ac:spMkLst>
            <pc:docMk/>
            <pc:sldMasterMk cId="715753972" sldId="2147483708"/>
            <ac:spMk id="7" creationId="{00000000-0000-0000-0000-000000000000}"/>
          </ac:spMkLst>
        </pc:spChg>
        <pc:spChg chg="mod">
          <ac:chgData name="Wiktor Zakiewicz" userId="e1f665e8524175de" providerId="LiveId" clId="{4A90EF6C-8E3B-439B-BFE9-CCD97F56FA9C}" dt="2021-06-27T17:03:35.565" v="1729"/>
          <ac:spMkLst>
            <pc:docMk/>
            <pc:sldMasterMk cId="715753972" sldId="2147483708"/>
            <ac:spMk id="9" creationId="{00000000-0000-0000-0000-000000000000}"/>
          </ac:spMkLst>
        </pc:spChg>
        <pc:cxnChg chg="mod">
          <ac:chgData name="Wiktor Zakiewicz" userId="e1f665e8524175de" providerId="LiveId" clId="{4A90EF6C-8E3B-439B-BFE9-CCD97F56FA9C}" dt="2021-06-27T17:03:35.565" v="1729"/>
          <ac:cxnSpMkLst>
            <pc:docMk/>
            <pc:sldMasterMk cId="715753972" sldId="2147483708"/>
            <ac:cxnSpMk id="10" creationId="{00000000-0000-0000-0000-000000000000}"/>
          </ac:cxnSpMkLst>
        </pc:cxnChg>
        <pc:sldLayoutChg chg="modSp">
          <pc:chgData name="Wiktor Zakiewicz" userId="e1f665e8524175de" providerId="LiveId" clId="{4A90EF6C-8E3B-439B-BFE9-CCD97F56FA9C}" dt="2021-06-27T17:03:35.565" v="1729"/>
          <pc:sldLayoutMkLst>
            <pc:docMk/>
            <pc:sldMasterMk cId="715753972" sldId="2147483708"/>
            <pc:sldLayoutMk cId="1687502511" sldId="2147483709"/>
          </pc:sldLayoutMkLst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1687502511" sldId="2147483709"/>
              <ac:spMk id="2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1687502511" sldId="2147483709"/>
              <ac:spMk id="3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1687502511" sldId="2147483709"/>
              <ac:spMk id="7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1687502511" sldId="2147483709"/>
              <ac:spMk id="8" creationId="{00000000-0000-0000-0000-000000000000}"/>
            </ac:spMkLst>
          </pc:spChg>
          <pc:cxnChg chg="mod">
            <ac:chgData name="Wiktor Zakiewicz" userId="e1f665e8524175de" providerId="LiveId" clId="{4A90EF6C-8E3B-439B-BFE9-CCD97F56FA9C}" dt="2021-06-27T17:03:35.565" v="1729"/>
            <ac:cxnSpMkLst>
              <pc:docMk/>
              <pc:sldMasterMk cId="715753972" sldId="2147483708"/>
              <pc:sldLayoutMk cId="1687502511" sldId="2147483709"/>
              <ac:cxnSpMk id="9" creationId="{00000000-0000-0000-0000-000000000000}"/>
            </ac:cxnSpMkLst>
          </pc:cxnChg>
        </pc:sldLayoutChg>
        <pc:sldLayoutChg chg="modSp">
          <pc:chgData name="Wiktor Zakiewicz" userId="e1f665e8524175de" providerId="LiveId" clId="{4A90EF6C-8E3B-439B-BFE9-CCD97F56FA9C}" dt="2021-06-27T17:03:35.565" v="1729"/>
          <pc:sldLayoutMkLst>
            <pc:docMk/>
            <pc:sldMasterMk cId="715753972" sldId="2147483708"/>
            <pc:sldLayoutMk cId="902287043" sldId="2147483711"/>
          </pc:sldLayoutMkLst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902287043" sldId="2147483711"/>
              <ac:spMk id="2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902287043" sldId="2147483711"/>
              <ac:spMk id="3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902287043" sldId="2147483711"/>
              <ac:spMk id="7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902287043" sldId="2147483711"/>
              <ac:spMk id="8" creationId="{00000000-0000-0000-0000-000000000000}"/>
            </ac:spMkLst>
          </pc:spChg>
          <pc:cxnChg chg="mod">
            <ac:chgData name="Wiktor Zakiewicz" userId="e1f665e8524175de" providerId="LiveId" clId="{4A90EF6C-8E3B-439B-BFE9-CCD97F56FA9C}" dt="2021-06-27T17:03:35.565" v="1729"/>
            <ac:cxnSpMkLst>
              <pc:docMk/>
              <pc:sldMasterMk cId="715753972" sldId="2147483708"/>
              <pc:sldLayoutMk cId="902287043" sldId="2147483711"/>
              <ac:cxnSpMk id="9" creationId="{00000000-0000-0000-0000-000000000000}"/>
            </ac:cxnSpMkLst>
          </pc:cxnChg>
        </pc:sldLayoutChg>
        <pc:sldLayoutChg chg="modSp">
          <pc:chgData name="Wiktor Zakiewicz" userId="e1f665e8524175de" providerId="LiveId" clId="{4A90EF6C-8E3B-439B-BFE9-CCD97F56FA9C}" dt="2021-06-27T17:03:35.565" v="1729"/>
          <pc:sldLayoutMkLst>
            <pc:docMk/>
            <pc:sldMasterMk cId="715753972" sldId="2147483708"/>
            <pc:sldLayoutMk cId="2639143725" sldId="2147483712"/>
          </pc:sldLayoutMkLst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2639143725" sldId="2147483712"/>
              <ac:spMk id="3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2639143725" sldId="2147483712"/>
              <ac:spMk id="4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2639143725" sldId="2147483712"/>
              <ac:spMk id="8" creationId="{00000000-0000-0000-0000-000000000000}"/>
            </ac:spMkLst>
          </pc:spChg>
        </pc:sldLayoutChg>
        <pc:sldLayoutChg chg="modSp">
          <pc:chgData name="Wiktor Zakiewicz" userId="e1f665e8524175de" providerId="LiveId" clId="{4A90EF6C-8E3B-439B-BFE9-CCD97F56FA9C}" dt="2021-06-27T17:03:35.565" v="1729"/>
          <pc:sldLayoutMkLst>
            <pc:docMk/>
            <pc:sldMasterMk cId="715753972" sldId="2147483708"/>
            <pc:sldLayoutMk cId="3675792342" sldId="2147483713"/>
          </pc:sldLayoutMkLst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3675792342" sldId="2147483713"/>
              <ac:spMk id="3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3675792342" sldId="2147483713"/>
              <ac:spMk id="4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3675792342" sldId="2147483713"/>
              <ac:spMk id="5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3675792342" sldId="2147483713"/>
              <ac:spMk id="6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3675792342" sldId="2147483713"/>
              <ac:spMk id="10" creationId="{00000000-0000-0000-0000-000000000000}"/>
            </ac:spMkLst>
          </pc:spChg>
        </pc:sldLayoutChg>
        <pc:sldLayoutChg chg="modSp">
          <pc:chgData name="Wiktor Zakiewicz" userId="e1f665e8524175de" providerId="LiveId" clId="{4A90EF6C-8E3B-439B-BFE9-CCD97F56FA9C}" dt="2021-06-27T17:03:35.565" v="1729"/>
          <pc:sldLayoutMkLst>
            <pc:docMk/>
            <pc:sldMasterMk cId="715753972" sldId="2147483708"/>
            <pc:sldLayoutMk cId="1389315488" sldId="2147483715"/>
          </pc:sldLayoutMkLst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1389315488" sldId="2147483715"/>
              <ac:spMk id="5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1389315488" sldId="2147483715"/>
              <ac:spMk id="6" creationId="{00000000-0000-0000-0000-000000000000}"/>
            </ac:spMkLst>
          </pc:spChg>
        </pc:sldLayoutChg>
        <pc:sldLayoutChg chg="modSp">
          <pc:chgData name="Wiktor Zakiewicz" userId="e1f665e8524175de" providerId="LiveId" clId="{4A90EF6C-8E3B-439B-BFE9-CCD97F56FA9C}" dt="2021-06-27T17:03:35.565" v="1729"/>
          <pc:sldLayoutMkLst>
            <pc:docMk/>
            <pc:sldMasterMk cId="715753972" sldId="2147483708"/>
            <pc:sldLayoutMk cId="1566740582" sldId="2147483716"/>
          </pc:sldLayoutMkLst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1566740582" sldId="2147483716"/>
              <ac:spMk id="2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1566740582" sldId="2147483716"/>
              <ac:spMk id="3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1566740582" sldId="2147483716"/>
              <ac:spMk id="4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1566740582" sldId="2147483716"/>
              <ac:spMk id="5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1566740582" sldId="2147483716"/>
              <ac:spMk id="6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1566740582" sldId="2147483716"/>
              <ac:spMk id="8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1566740582" sldId="2147483716"/>
              <ac:spMk id="9" creationId="{00000000-0000-0000-0000-000000000000}"/>
            </ac:spMkLst>
          </pc:spChg>
        </pc:sldLayoutChg>
        <pc:sldLayoutChg chg="modSp">
          <pc:chgData name="Wiktor Zakiewicz" userId="e1f665e8524175de" providerId="LiveId" clId="{4A90EF6C-8E3B-439B-BFE9-CCD97F56FA9C}" dt="2021-06-27T17:03:35.565" v="1729"/>
          <pc:sldLayoutMkLst>
            <pc:docMk/>
            <pc:sldMasterMk cId="715753972" sldId="2147483708"/>
            <pc:sldLayoutMk cId="3043455106" sldId="2147483717"/>
          </pc:sldLayoutMkLst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3043455106" sldId="2147483717"/>
              <ac:spMk id="2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3043455106" sldId="2147483717"/>
              <ac:spMk id="3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3043455106" sldId="2147483717"/>
              <ac:spMk id="4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3043455106" sldId="2147483717"/>
              <ac:spMk id="8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3043455106" sldId="2147483717"/>
              <ac:spMk id="9" creationId="{00000000-0000-0000-0000-000000000000}"/>
            </ac:spMkLst>
          </pc:spChg>
        </pc:sldLayoutChg>
        <pc:sldLayoutChg chg="modSp">
          <pc:chgData name="Wiktor Zakiewicz" userId="e1f665e8524175de" providerId="LiveId" clId="{4A90EF6C-8E3B-439B-BFE9-CCD97F56FA9C}" dt="2021-06-27T17:03:35.565" v="1729"/>
          <pc:sldLayoutMkLst>
            <pc:docMk/>
            <pc:sldMasterMk cId="715753972" sldId="2147483708"/>
            <pc:sldLayoutMk cId="1028676496" sldId="2147483719"/>
          </pc:sldLayoutMkLst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1028676496" sldId="2147483719"/>
              <ac:spMk id="2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1028676496" sldId="2147483719"/>
              <ac:spMk id="3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1028676496" sldId="2147483719"/>
              <ac:spMk id="7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3:35.565" v="1729"/>
            <ac:spMkLst>
              <pc:docMk/>
              <pc:sldMasterMk cId="715753972" sldId="2147483708"/>
              <pc:sldLayoutMk cId="1028676496" sldId="2147483719"/>
              <ac:spMk id="8" creationId="{00000000-0000-0000-0000-000000000000}"/>
            </ac:spMkLst>
          </pc:spChg>
        </pc:sldLayoutChg>
      </pc:sldMasterChg>
      <pc:sldMasterChg chg="modSp modSldLayout">
        <pc:chgData name="Wiktor Zakiewicz" userId="e1f665e8524175de" providerId="LiveId" clId="{4A90EF6C-8E3B-439B-BFE9-CCD97F56FA9C}" dt="2021-06-27T17:04:06.345" v="1730"/>
        <pc:sldMasterMkLst>
          <pc:docMk/>
          <pc:sldMasterMk cId="739733339" sldId="2147483720"/>
        </pc:sldMasterMkLst>
        <pc:spChg chg="mod">
          <ac:chgData name="Wiktor Zakiewicz" userId="e1f665e8524175de" providerId="LiveId" clId="{4A90EF6C-8E3B-439B-BFE9-CCD97F56FA9C}" dt="2021-06-27T17:04:06.345" v="1730"/>
          <ac:spMkLst>
            <pc:docMk/>
            <pc:sldMasterMk cId="739733339" sldId="2147483720"/>
            <ac:spMk id="2" creationId="{00000000-0000-0000-0000-000000000000}"/>
          </ac:spMkLst>
        </pc:spChg>
        <pc:spChg chg="mod">
          <ac:chgData name="Wiktor Zakiewicz" userId="e1f665e8524175de" providerId="LiveId" clId="{4A90EF6C-8E3B-439B-BFE9-CCD97F56FA9C}" dt="2021-06-27T17:04:06.345" v="1730"/>
          <ac:spMkLst>
            <pc:docMk/>
            <pc:sldMasterMk cId="739733339" sldId="2147483720"/>
            <ac:spMk id="3" creationId="{00000000-0000-0000-0000-000000000000}"/>
          </ac:spMkLst>
        </pc:spChg>
        <pc:spChg chg="mod">
          <ac:chgData name="Wiktor Zakiewicz" userId="e1f665e8524175de" providerId="LiveId" clId="{4A90EF6C-8E3B-439B-BFE9-CCD97F56FA9C}" dt="2021-06-27T17:04:06.345" v="1730"/>
          <ac:spMkLst>
            <pc:docMk/>
            <pc:sldMasterMk cId="739733339" sldId="2147483720"/>
            <ac:spMk id="4" creationId="{00000000-0000-0000-0000-000000000000}"/>
          </ac:spMkLst>
        </pc:spChg>
        <pc:spChg chg="mod">
          <ac:chgData name="Wiktor Zakiewicz" userId="e1f665e8524175de" providerId="LiveId" clId="{4A90EF6C-8E3B-439B-BFE9-CCD97F56FA9C}" dt="2021-06-27T17:04:06.345" v="1730"/>
          <ac:spMkLst>
            <pc:docMk/>
            <pc:sldMasterMk cId="739733339" sldId="2147483720"/>
            <ac:spMk id="5" creationId="{00000000-0000-0000-0000-000000000000}"/>
          </ac:spMkLst>
        </pc:spChg>
        <pc:spChg chg="mod">
          <ac:chgData name="Wiktor Zakiewicz" userId="e1f665e8524175de" providerId="LiveId" clId="{4A90EF6C-8E3B-439B-BFE9-CCD97F56FA9C}" dt="2021-06-27T17:04:06.345" v="1730"/>
          <ac:spMkLst>
            <pc:docMk/>
            <pc:sldMasterMk cId="739733339" sldId="2147483720"/>
            <ac:spMk id="6" creationId="{00000000-0000-0000-0000-000000000000}"/>
          </ac:spMkLst>
        </pc:spChg>
        <pc:spChg chg="mod">
          <ac:chgData name="Wiktor Zakiewicz" userId="e1f665e8524175de" providerId="LiveId" clId="{4A90EF6C-8E3B-439B-BFE9-CCD97F56FA9C}" dt="2021-06-27T17:04:06.345" v="1730"/>
          <ac:spMkLst>
            <pc:docMk/>
            <pc:sldMasterMk cId="739733339" sldId="2147483720"/>
            <ac:spMk id="7" creationId="{00000000-0000-0000-0000-000000000000}"/>
          </ac:spMkLst>
        </pc:spChg>
        <pc:spChg chg="mod">
          <ac:chgData name="Wiktor Zakiewicz" userId="e1f665e8524175de" providerId="LiveId" clId="{4A90EF6C-8E3B-439B-BFE9-CCD97F56FA9C}" dt="2021-06-27T17:04:06.345" v="1730"/>
          <ac:spMkLst>
            <pc:docMk/>
            <pc:sldMasterMk cId="739733339" sldId="2147483720"/>
            <ac:spMk id="9" creationId="{00000000-0000-0000-0000-000000000000}"/>
          </ac:spMkLst>
        </pc:spChg>
        <pc:cxnChg chg="mod">
          <ac:chgData name="Wiktor Zakiewicz" userId="e1f665e8524175de" providerId="LiveId" clId="{4A90EF6C-8E3B-439B-BFE9-CCD97F56FA9C}" dt="2021-06-27T17:04:06.345" v="1730"/>
          <ac:cxnSpMkLst>
            <pc:docMk/>
            <pc:sldMasterMk cId="739733339" sldId="2147483720"/>
            <ac:cxnSpMk id="10" creationId="{00000000-0000-0000-0000-000000000000}"/>
          </ac:cxnSpMkLst>
        </pc:cxnChg>
        <pc:sldLayoutChg chg="modSp">
          <pc:chgData name="Wiktor Zakiewicz" userId="e1f665e8524175de" providerId="LiveId" clId="{4A90EF6C-8E3B-439B-BFE9-CCD97F56FA9C}" dt="2021-06-27T17:04:06.345" v="1730"/>
          <pc:sldLayoutMkLst>
            <pc:docMk/>
            <pc:sldMasterMk cId="739733339" sldId="2147483720"/>
            <pc:sldLayoutMk cId="3028445114" sldId="2147483721"/>
          </pc:sldLayoutMkLst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3028445114" sldId="2147483721"/>
              <ac:spMk id="2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3028445114" sldId="2147483721"/>
              <ac:spMk id="3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3028445114" sldId="2147483721"/>
              <ac:spMk id="7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3028445114" sldId="2147483721"/>
              <ac:spMk id="8" creationId="{00000000-0000-0000-0000-000000000000}"/>
            </ac:spMkLst>
          </pc:spChg>
          <pc:cxnChg chg="mod">
            <ac:chgData name="Wiktor Zakiewicz" userId="e1f665e8524175de" providerId="LiveId" clId="{4A90EF6C-8E3B-439B-BFE9-CCD97F56FA9C}" dt="2021-06-27T17:04:06.345" v="1730"/>
            <ac:cxnSpMkLst>
              <pc:docMk/>
              <pc:sldMasterMk cId="739733339" sldId="2147483720"/>
              <pc:sldLayoutMk cId="3028445114" sldId="2147483721"/>
              <ac:cxnSpMk id="9" creationId="{00000000-0000-0000-0000-000000000000}"/>
            </ac:cxnSpMkLst>
          </pc:cxnChg>
        </pc:sldLayoutChg>
        <pc:sldLayoutChg chg="modSp">
          <pc:chgData name="Wiktor Zakiewicz" userId="e1f665e8524175de" providerId="LiveId" clId="{4A90EF6C-8E3B-439B-BFE9-CCD97F56FA9C}" dt="2021-06-27T17:04:06.345" v="1730"/>
          <pc:sldLayoutMkLst>
            <pc:docMk/>
            <pc:sldMasterMk cId="739733339" sldId="2147483720"/>
            <pc:sldLayoutMk cId="2344756459" sldId="2147483723"/>
          </pc:sldLayoutMkLst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2344756459" sldId="2147483723"/>
              <ac:spMk id="2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2344756459" sldId="2147483723"/>
              <ac:spMk id="3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2344756459" sldId="2147483723"/>
              <ac:spMk id="7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2344756459" sldId="2147483723"/>
              <ac:spMk id="8" creationId="{00000000-0000-0000-0000-000000000000}"/>
            </ac:spMkLst>
          </pc:spChg>
          <pc:cxnChg chg="mod">
            <ac:chgData name="Wiktor Zakiewicz" userId="e1f665e8524175de" providerId="LiveId" clId="{4A90EF6C-8E3B-439B-BFE9-CCD97F56FA9C}" dt="2021-06-27T17:04:06.345" v="1730"/>
            <ac:cxnSpMkLst>
              <pc:docMk/>
              <pc:sldMasterMk cId="739733339" sldId="2147483720"/>
              <pc:sldLayoutMk cId="2344756459" sldId="2147483723"/>
              <ac:cxnSpMk id="9" creationId="{00000000-0000-0000-0000-000000000000}"/>
            </ac:cxnSpMkLst>
          </pc:cxnChg>
        </pc:sldLayoutChg>
        <pc:sldLayoutChg chg="modSp">
          <pc:chgData name="Wiktor Zakiewicz" userId="e1f665e8524175de" providerId="LiveId" clId="{4A90EF6C-8E3B-439B-BFE9-CCD97F56FA9C}" dt="2021-06-27T17:04:06.345" v="1730"/>
          <pc:sldLayoutMkLst>
            <pc:docMk/>
            <pc:sldMasterMk cId="739733339" sldId="2147483720"/>
            <pc:sldLayoutMk cId="2407961127" sldId="2147483724"/>
          </pc:sldLayoutMkLst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2407961127" sldId="2147483724"/>
              <ac:spMk id="3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2407961127" sldId="2147483724"/>
              <ac:spMk id="4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2407961127" sldId="2147483724"/>
              <ac:spMk id="8" creationId="{00000000-0000-0000-0000-000000000000}"/>
            </ac:spMkLst>
          </pc:spChg>
        </pc:sldLayoutChg>
        <pc:sldLayoutChg chg="modSp">
          <pc:chgData name="Wiktor Zakiewicz" userId="e1f665e8524175de" providerId="LiveId" clId="{4A90EF6C-8E3B-439B-BFE9-CCD97F56FA9C}" dt="2021-06-27T17:04:06.345" v="1730"/>
          <pc:sldLayoutMkLst>
            <pc:docMk/>
            <pc:sldMasterMk cId="739733339" sldId="2147483720"/>
            <pc:sldLayoutMk cId="3975181834" sldId="2147483725"/>
          </pc:sldLayoutMkLst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3975181834" sldId="2147483725"/>
              <ac:spMk id="3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3975181834" sldId="2147483725"/>
              <ac:spMk id="4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3975181834" sldId="2147483725"/>
              <ac:spMk id="5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3975181834" sldId="2147483725"/>
              <ac:spMk id="6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3975181834" sldId="2147483725"/>
              <ac:spMk id="10" creationId="{00000000-0000-0000-0000-000000000000}"/>
            </ac:spMkLst>
          </pc:spChg>
        </pc:sldLayoutChg>
        <pc:sldLayoutChg chg="modSp">
          <pc:chgData name="Wiktor Zakiewicz" userId="e1f665e8524175de" providerId="LiveId" clId="{4A90EF6C-8E3B-439B-BFE9-CCD97F56FA9C}" dt="2021-06-27T17:04:06.345" v="1730"/>
          <pc:sldLayoutMkLst>
            <pc:docMk/>
            <pc:sldMasterMk cId="739733339" sldId="2147483720"/>
            <pc:sldLayoutMk cId="1439993890" sldId="2147483727"/>
          </pc:sldLayoutMkLst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1439993890" sldId="2147483727"/>
              <ac:spMk id="5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1439993890" sldId="2147483727"/>
              <ac:spMk id="6" creationId="{00000000-0000-0000-0000-000000000000}"/>
            </ac:spMkLst>
          </pc:spChg>
        </pc:sldLayoutChg>
        <pc:sldLayoutChg chg="modSp">
          <pc:chgData name="Wiktor Zakiewicz" userId="e1f665e8524175de" providerId="LiveId" clId="{4A90EF6C-8E3B-439B-BFE9-CCD97F56FA9C}" dt="2021-06-27T17:04:06.345" v="1730"/>
          <pc:sldLayoutMkLst>
            <pc:docMk/>
            <pc:sldMasterMk cId="739733339" sldId="2147483720"/>
            <pc:sldLayoutMk cId="2477996601" sldId="2147483728"/>
          </pc:sldLayoutMkLst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2477996601" sldId="2147483728"/>
              <ac:spMk id="2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2477996601" sldId="2147483728"/>
              <ac:spMk id="3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2477996601" sldId="2147483728"/>
              <ac:spMk id="4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2477996601" sldId="2147483728"/>
              <ac:spMk id="5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2477996601" sldId="2147483728"/>
              <ac:spMk id="6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2477996601" sldId="2147483728"/>
              <ac:spMk id="8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2477996601" sldId="2147483728"/>
              <ac:spMk id="9" creationId="{00000000-0000-0000-0000-000000000000}"/>
            </ac:spMkLst>
          </pc:spChg>
        </pc:sldLayoutChg>
        <pc:sldLayoutChg chg="modSp">
          <pc:chgData name="Wiktor Zakiewicz" userId="e1f665e8524175de" providerId="LiveId" clId="{4A90EF6C-8E3B-439B-BFE9-CCD97F56FA9C}" dt="2021-06-27T17:04:06.345" v="1730"/>
          <pc:sldLayoutMkLst>
            <pc:docMk/>
            <pc:sldMasterMk cId="739733339" sldId="2147483720"/>
            <pc:sldLayoutMk cId="3073983984" sldId="2147483729"/>
          </pc:sldLayoutMkLst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3073983984" sldId="2147483729"/>
              <ac:spMk id="2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3073983984" sldId="2147483729"/>
              <ac:spMk id="3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3073983984" sldId="2147483729"/>
              <ac:spMk id="4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3073983984" sldId="2147483729"/>
              <ac:spMk id="8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3073983984" sldId="2147483729"/>
              <ac:spMk id="9" creationId="{00000000-0000-0000-0000-000000000000}"/>
            </ac:spMkLst>
          </pc:spChg>
        </pc:sldLayoutChg>
        <pc:sldLayoutChg chg="modSp">
          <pc:chgData name="Wiktor Zakiewicz" userId="e1f665e8524175de" providerId="LiveId" clId="{4A90EF6C-8E3B-439B-BFE9-CCD97F56FA9C}" dt="2021-06-27T17:04:06.345" v="1730"/>
          <pc:sldLayoutMkLst>
            <pc:docMk/>
            <pc:sldMasterMk cId="739733339" sldId="2147483720"/>
            <pc:sldLayoutMk cId="587226760" sldId="2147483731"/>
          </pc:sldLayoutMkLst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587226760" sldId="2147483731"/>
              <ac:spMk id="2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587226760" sldId="2147483731"/>
              <ac:spMk id="3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587226760" sldId="2147483731"/>
              <ac:spMk id="7" creationId="{00000000-0000-0000-0000-000000000000}"/>
            </ac:spMkLst>
          </pc:spChg>
          <pc:spChg chg="mod">
            <ac:chgData name="Wiktor Zakiewicz" userId="e1f665e8524175de" providerId="LiveId" clId="{4A90EF6C-8E3B-439B-BFE9-CCD97F56FA9C}" dt="2021-06-27T17:04:06.345" v="1730"/>
            <ac:spMkLst>
              <pc:docMk/>
              <pc:sldMasterMk cId="739733339" sldId="2147483720"/>
              <pc:sldLayoutMk cId="587226760" sldId="2147483731"/>
              <ac:spMk id="8" creationId="{00000000-0000-0000-0000-000000000000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A8A8A-30FB-4A93-AC71-9B56F15CAEF3}" type="datetimeFigureOut">
              <a:rPr lang="pl-PL" smtClean="0"/>
              <a:t>28.06.2021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5C10-D969-4C82-81C6-44FE99793FAC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80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A8A8A-30FB-4A93-AC71-9B56F15CAEF3}" type="datetimeFigureOut">
              <a:rPr lang="pl-PL" smtClean="0"/>
              <a:t>28.06.2021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5C10-D969-4C82-81C6-44FE99793F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686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A8A8A-30FB-4A93-AC71-9B56F15CAEF3}" type="datetimeFigureOut">
              <a:rPr lang="pl-PL" smtClean="0"/>
              <a:t>28.06.2021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5C10-D969-4C82-81C6-44FE99793F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480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A8A8A-30FB-4A93-AC71-9B56F15CAEF3}" type="datetimeFigureOut">
              <a:rPr lang="pl-PL" smtClean="0"/>
              <a:t>28.06.2021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5C10-D969-4C82-81C6-44FE99793F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2994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A8A8A-30FB-4A93-AC71-9B56F15CAEF3}" type="datetimeFigureOut">
              <a:rPr lang="pl-PL" smtClean="0"/>
              <a:t>28.06.2021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5C10-D969-4C82-81C6-44FE99793FAC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388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A8A8A-30FB-4A93-AC71-9B56F15CAEF3}" type="datetimeFigureOut">
              <a:rPr lang="pl-PL" smtClean="0"/>
              <a:t>28.06.2021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5C10-D969-4C82-81C6-44FE99793F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7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A8A8A-30FB-4A93-AC71-9B56F15CAEF3}" type="datetimeFigureOut">
              <a:rPr lang="pl-PL" smtClean="0"/>
              <a:t>28.06.2021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5C10-D969-4C82-81C6-44FE99793F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0149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A8A8A-30FB-4A93-AC71-9B56F15CAEF3}" type="datetimeFigureOut">
              <a:rPr lang="pl-PL" smtClean="0"/>
              <a:t>28.06.2021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5C10-D969-4C82-81C6-44FE99793F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0309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A8A8A-30FB-4A93-AC71-9B56F15CAEF3}" type="datetimeFigureOut">
              <a:rPr lang="pl-PL" smtClean="0"/>
              <a:t>28.06.2021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5C10-D969-4C82-81C6-44FE99793F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1329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EAA8A8A-30FB-4A93-AC71-9B56F15CAEF3}" type="datetimeFigureOut">
              <a:rPr lang="pl-PL" smtClean="0"/>
              <a:t>28.06.2021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86F5C10-D969-4C82-81C6-44FE99793F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6750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A8A8A-30FB-4A93-AC71-9B56F15CAEF3}" type="datetimeFigureOut">
              <a:rPr lang="pl-PL" smtClean="0"/>
              <a:t>28.06.2021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5C10-D969-4C82-81C6-44FE99793F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6754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EAA8A8A-30FB-4A93-AC71-9B56F15CAEF3}" type="datetimeFigureOut">
              <a:rPr lang="pl-PL" smtClean="0"/>
              <a:t>28.06.2021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86F5C10-D969-4C82-81C6-44FE99793FAC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07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34346F8C-B101-499B-9001-379D40436AB4}"/>
              </a:ext>
            </a:extLst>
          </p:cNvPr>
          <p:cNvSpPr/>
          <p:nvPr/>
        </p:nvSpPr>
        <p:spPr>
          <a:xfrm>
            <a:off x="475474" y="2900729"/>
            <a:ext cx="73372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Zagraniczne praktyki zawodowe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EFD1B99B-A24C-439B-BD5E-B898226C18A0}"/>
              </a:ext>
            </a:extLst>
          </p:cNvPr>
          <p:cNvSpPr/>
          <p:nvPr/>
        </p:nvSpPr>
        <p:spPr>
          <a:xfrm>
            <a:off x="664308" y="3596273"/>
            <a:ext cx="38380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400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Sewilla (30.05.21 – 19.06.21)</a:t>
            </a:r>
          </a:p>
        </p:txBody>
      </p:sp>
    </p:spTree>
    <p:extLst>
      <p:ext uri="{BB962C8B-B14F-4D97-AF65-F5344CB8AC3E}">
        <p14:creationId xmlns:p14="http://schemas.microsoft.com/office/powerpoint/2010/main" val="107714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7272ECD-DB6E-4B64-96A9-04A874B4A3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962" y="1255355"/>
            <a:ext cx="7576039" cy="56026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270C3397-4219-41EC-A379-1D2D00C8B8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" y="1135182"/>
            <a:ext cx="4380036" cy="57228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138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AA9C9A5-9E52-4E9D-9BBD-D1A9B60571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631" y="1255356"/>
            <a:ext cx="7663962" cy="5747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2C303DE4-2245-4F65-A21C-612EA84558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447"/>
            <a:ext cx="4483113" cy="5977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692970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A9AB1946-1392-4E02-8754-AACC373C8368}"/>
              </a:ext>
            </a:extLst>
          </p:cNvPr>
          <p:cNvSpPr/>
          <p:nvPr/>
        </p:nvSpPr>
        <p:spPr>
          <a:xfrm>
            <a:off x="140678" y="2967335"/>
            <a:ext cx="118872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3600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Wycieczka do Malagi odbyła się w drugim tygodniu i każdy </a:t>
            </a:r>
          </a:p>
          <a:p>
            <a:pPr algn="ctr"/>
            <a:r>
              <a:rPr lang="pl-PL" sz="3600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miał satysfakcję z pobytu w innej części Hiszpanii.</a:t>
            </a:r>
          </a:p>
          <a:p>
            <a:pPr algn="ctr"/>
            <a:r>
              <a:rPr lang="pl-PL" sz="3600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Było </a:t>
            </a:r>
            <a:r>
              <a:rPr lang="pl-PL" sz="3600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wiele atrakcji w centrum, miasta gdzie </a:t>
            </a:r>
          </a:p>
          <a:p>
            <a:pPr algn="ctr"/>
            <a:r>
              <a:rPr lang="pl-PL" sz="3600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urodził się Pablo Picasso.</a:t>
            </a:r>
            <a:endParaRPr lang="pl-PL" sz="3600" b="1" cap="none" spc="0" dirty="0">
              <a:ln>
                <a:solidFill>
                  <a:schemeClr val="tx1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376743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7C36077E-0F4D-4B96-B396-59DEA02AE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65" y="1255356"/>
            <a:ext cx="4201983" cy="5602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424A4B1-681A-49B7-BBA1-1E399CEE2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70" y="1255356"/>
            <a:ext cx="4245338" cy="56604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48257851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897813E-37CB-462F-B66D-173B8545E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79" y="1873868"/>
            <a:ext cx="6766808" cy="5075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51D5397F-B865-40AD-A7A9-08704941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581"/>
            <a:ext cx="6766808" cy="5149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82689247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5D68D665-4B26-4361-BA73-AB5AE3A58C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8" y="1546753"/>
            <a:ext cx="6304385" cy="4728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21D02516-8C99-4056-BB53-949FE34887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967" y="1421946"/>
            <a:ext cx="3616829" cy="4850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75FE25AA-6ACD-4A41-B814-2C367AA64963}"/>
              </a:ext>
            </a:extLst>
          </p:cNvPr>
          <p:cNvSpPr/>
          <p:nvPr/>
        </p:nvSpPr>
        <p:spPr>
          <a:xfrm>
            <a:off x="9958573" y="1473847"/>
            <a:ext cx="2100078" cy="367023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Tak wyglądał mój dzień, </a:t>
            </a:r>
          </a:p>
          <a:p>
            <a:r>
              <a:rPr lang="pl-PL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pracy w FORUM.</a:t>
            </a:r>
          </a:p>
          <a:p>
            <a:r>
              <a:rPr lang="pl-PL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pracy miałem na 9 w Hiszpanii są tylko zakłady czynne do 2 popołudniu a </a:t>
            </a:r>
          </a:p>
          <a:p>
            <a:r>
              <a:rPr lang="pl-PL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dopiero dwie godziny później są one z powrotem otwarte.</a:t>
            </a:r>
          </a:p>
        </p:txBody>
      </p:sp>
    </p:spTree>
    <p:extLst>
      <p:ext uri="{BB962C8B-B14F-4D97-AF65-F5344CB8AC3E}">
        <p14:creationId xmlns:p14="http://schemas.microsoft.com/office/powerpoint/2010/main" val="71424453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22453D31-F71E-4677-A53F-D5738C6EB748}"/>
              </a:ext>
            </a:extLst>
          </p:cNvPr>
          <p:cNvSpPr/>
          <p:nvPr/>
        </p:nvSpPr>
        <p:spPr>
          <a:xfrm>
            <a:off x="30725" y="5233196"/>
            <a:ext cx="5233507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Tworzyłem bazy danych </a:t>
            </a:r>
          </a:p>
          <a:p>
            <a:r>
              <a:rPr lang="pl-PL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używając zapytań za pomocą środowiska tekstowego oraz musiałem przestrzegać zasad pracowni i warunków podczas pandemii.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9F53FB8D-546B-4FDF-A200-85B04F2D0F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0" y="1308065"/>
            <a:ext cx="5233508" cy="3925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8AADE1C9-05DA-472A-9580-406757EC93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309" y="1346941"/>
            <a:ext cx="6676792" cy="4923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4698375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EFFC17D-B8CA-4D10-9FD5-B561D8AE58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2" y="3153095"/>
            <a:ext cx="4036361" cy="3027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695B154C-0366-4B93-9C94-65A756796D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719" y="1151189"/>
            <a:ext cx="7184008" cy="53880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6BBE9DC1-D11C-4055-BE53-A654D3D4594F}"/>
              </a:ext>
            </a:extLst>
          </p:cNvPr>
          <p:cNvSpPr/>
          <p:nvPr/>
        </p:nvSpPr>
        <p:spPr>
          <a:xfrm>
            <a:off x="545427" y="1457597"/>
            <a:ext cx="421884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Kodowanie a następnie </a:t>
            </a:r>
          </a:p>
          <a:p>
            <a:r>
              <a:rPr lang="pl-PL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modyfikacja danych w programie Access </a:t>
            </a:r>
          </a:p>
          <a:p>
            <a:r>
              <a:rPr lang="pl-PL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wprowadzanie funkcji.</a:t>
            </a:r>
          </a:p>
        </p:txBody>
      </p:sp>
    </p:spTree>
    <p:extLst>
      <p:ext uri="{BB962C8B-B14F-4D97-AF65-F5344CB8AC3E}">
        <p14:creationId xmlns:p14="http://schemas.microsoft.com/office/powerpoint/2010/main" val="3973415791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D731C65-7003-4EFC-BC06-0598D38DB2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78" y="1463282"/>
            <a:ext cx="3171825" cy="4229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2E89128-3AA9-4930-B28D-2D7C9577C1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464" y="1218223"/>
            <a:ext cx="6816207" cy="5112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B946B59C-E309-4857-9291-1B0BB4CA98E5}"/>
              </a:ext>
            </a:extLst>
          </p:cNvPr>
          <p:cNvSpPr/>
          <p:nvPr/>
        </p:nvSpPr>
        <p:spPr>
          <a:xfrm>
            <a:off x="0" y="5730242"/>
            <a:ext cx="7976520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Zapewnianie odpowiednich warunków do przeprowadzania ważnych konferencji używając połączenia, dla uczestników spotkań i pracowników FORUM.</a:t>
            </a:r>
          </a:p>
          <a:p>
            <a:endParaRPr lang="pl-PL" b="1" dirty="0">
              <a:ln>
                <a:solidFill>
                  <a:schemeClr val="tx1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502596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B2B7C720-A27C-4A94-ACA1-C46C407C2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132" y="1934517"/>
            <a:ext cx="3125116" cy="4191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0E0C32C-47EB-4DF4-8C29-C0C3EC12C8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486" y="1345589"/>
            <a:ext cx="3125116" cy="4166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55D1289-BD33-49D4-9888-073783B236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40" y="1968041"/>
            <a:ext cx="3125116" cy="4166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1884DC90-E5FF-47E8-855D-5113051D3903}"/>
              </a:ext>
            </a:extLst>
          </p:cNvPr>
          <p:cNvSpPr/>
          <p:nvPr/>
        </p:nvSpPr>
        <p:spPr>
          <a:xfrm>
            <a:off x="0" y="5294067"/>
            <a:ext cx="12192000" cy="10541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3200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moim ostatnim dniu przedstawiłem podsumowanie mojej pracy , podziękowałem pracownikom FORUM za współpracę.</a:t>
            </a:r>
          </a:p>
        </p:txBody>
      </p:sp>
    </p:spTree>
    <p:extLst>
      <p:ext uri="{BB962C8B-B14F-4D97-AF65-F5344CB8AC3E}">
        <p14:creationId xmlns:p14="http://schemas.microsoft.com/office/powerpoint/2010/main" val="2477094213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CDFA4E61-75B1-4746-85F5-6CC01937C4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176" y="1501556"/>
            <a:ext cx="6238412" cy="46788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9308CB09-A3AF-4790-AF96-BF61310BC4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24" y="3078227"/>
            <a:ext cx="2228964" cy="2971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E4621033-9E3A-4ABC-AAB1-022064F4CA4A}"/>
              </a:ext>
            </a:extLst>
          </p:cNvPr>
          <p:cNvSpPr/>
          <p:nvPr/>
        </p:nvSpPr>
        <p:spPr>
          <a:xfrm>
            <a:off x="9590446" y="5674192"/>
            <a:ext cx="2138840" cy="5616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sz="16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Zdjęcie mojej grupy na lotnisku w Paryżu.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D7787C2A-3690-4DD7-9D39-D36603D7FBFE}"/>
              </a:ext>
            </a:extLst>
          </p:cNvPr>
          <p:cNvSpPr/>
          <p:nvPr/>
        </p:nvSpPr>
        <p:spPr>
          <a:xfrm>
            <a:off x="122511" y="1682043"/>
            <a:ext cx="1869902" cy="394723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Podróż z Warszawy do Amsterdamu trwała 2 godziny.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Trasa do Paryża zajęła nam do godziny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Następnie na miejscu w Sewilli byliśmy po godzinie.</a:t>
            </a:r>
            <a:endParaRPr lang="pl-PL" b="1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95F02732-BABC-4F97-9CD3-94609D076F76}"/>
              </a:ext>
            </a:extLst>
          </p:cNvPr>
          <p:cNvSpPr/>
          <p:nvPr/>
        </p:nvSpPr>
        <p:spPr>
          <a:xfrm>
            <a:off x="703262" y="1909286"/>
            <a:ext cx="4240214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sz="3200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Pod koniec naszych praktyk </a:t>
            </a:r>
          </a:p>
          <a:p>
            <a:r>
              <a:rPr lang="pl-PL" sz="3200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zorganizowane </a:t>
            </a:r>
          </a:p>
          <a:p>
            <a:r>
              <a:rPr lang="pl-PL" sz="3200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było spotkanie na </a:t>
            </a:r>
          </a:p>
          <a:p>
            <a:r>
              <a:rPr lang="pl-PL" sz="3200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którym otrzymaliśmy certyfikaty </a:t>
            </a:r>
          </a:p>
          <a:p>
            <a:r>
              <a:rPr lang="pl-PL" sz="3200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 praktyk i nauki języka hiszpańskiego.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33D13F0-DB02-47FB-801D-1095F8E226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6" y="1204381"/>
            <a:ext cx="4240214" cy="5653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B5E5E646-B814-4371-B611-0243851F286A}"/>
              </a:ext>
            </a:extLst>
          </p:cNvPr>
          <p:cNvSpPr/>
          <p:nvPr/>
        </p:nvSpPr>
        <p:spPr>
          <a:xfrm>
            <a:off x="9157861" y="5961130"/>
            <a:ext cx="308930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b="1" cap="none" spc="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19.06.21 wróciliśmy do Polski</a:t>
            </a:r>
          </a:p>
        </p:txBody>
      </p:sp>
    </p:spTree>
    <p:extLst>
      <p:ext uri="{BB962C8B-B14F-4D97-AF65-F5344CB8AC3E}">
        <p14:creationId xmlns:p14="http://schemas.microsoft.com/office/powerpoint/2010/main" val="2695746320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7FE53698-C331-40FA-ADEB-D9B393873C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2599592" cy="5150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0A1B8F8-631C-4FE9-A053-506A03EA09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04" y="1255356"/>
            <a:ext cx="2598132" cy="5150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ABC04D6-4B2C-473F-941C-F67B09B1F7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48" y="1259856"/>
            <a:ext cx="2519990" cy="5146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1C90A3F3-ED58-4024-93EF-6A14A48B02CC}"/>
              </a:ext>
            </a:extLst>
          </p:cNvPr>
          <p:cNvSpPr/>
          <p:nvPr/>
        </p:nvSpPr>
        <p:spPr>
          <a:xfrm>
            <a:off x="8931138" y="1611757"/>
            <a:ext cx="31400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pl-PL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Nasza grupa musiała odbyć trzy loty,</a:t>
            </a:r>
          </a:p>
          <a:p>
            <a:pPr algn="r"/>
            <a:r>
              <a:rPr lang="pl-PL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Podróż była bardzo wyczerpująca też </a:t>
            </a:r>
            <a:r>
              <a:rPr lang="pl-PL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 powrotem.</a:t>
            </a:r>
            <a:endParaRPr lang="pl-PL" b="1" cap="none" spc="0" dirty="0">
              <a:ln>
                <a:solidFill>
                  <a:schemeClr val="tx1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EA9A34A6-59A8-449D-A86F-D80864D01FAB}"/>
              </a:ext>
            </a:extLst>
          </p:cNvPr>
          <p:cNvSpPr/>
          <p:nvPr/>
        </p:nvSpPr>
        <p:spPr>
          <a:xfrm>
            <a:off x="9013891" y="3030577"/>
            <a:ext cx="30572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pl-PL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 miejscu mieliśmy krótkie </a:t>
            </a:r>
          </a:p>
          <a:p>
            <a:pPr algn="r"/>
            <a:r>
              <a:rPr lang="pl-PL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spotkanie organizacyjne </a:t>
            </a:r>
          </a:p>
          <a:p>
            <a:pPr algn="r"/>
            <a:r>
              <a:rPr lang="pl-PL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nastę</a:t>
            </a:r>
            <a:r>
              <a:rPr lang="pl-PL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pnie każdy </a:t>
            </a:r>
          </a:p>
          <a:p>
            <a:pPr algn="r"/>
            <a:r>
              <a:rPr lang="pl-PL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udał się do pokoi.</a:t>
            </a:r>
            <a:endParaRPr lang="pl-PL" b="1" cap="none" spc="0" dirty="0">
              <a:ln>
                <a:solidFill>
                  <a:schemeClr val="tx1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87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6AFF320-0928-491A-9404-CA8B2603DE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120" y="1466185"/>
            <a:ext cx="8149942" cy="4503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57303E2-A450-4C48-A5C1-C563EA4DC5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" y="1336005"/>
            <a:ext cx="2550853" cy="4913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2B328707-581A-46F6-99AF-9271DC92C244}"/>
              </a:ext>
            </a:extLst>
          </p:cNvPr>
          <p:cNvSpPr/>
          <p:nvPr/>
        </p:nvSpPr>
        <p:spPr>
          <a:xfrm>
            <a:off x="2709642" y="6021862"/>
            <a:ext cx="931761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Plac Español w Sewilli który zwiedzała nasza grupa, w środku był pokaz tańca tradycyjnego.</a:t>
            </a:r>
          </a:p>
        </p:txBody>
      </p:sp>
    </p:spTree>
    <p:extLst>
      <p:ext uri="{BB962C8B-B14F-4D97-AF65-F5344CB8AC3E}">
        <p14:creationId xmlns:p14="http://schemas.microsoft.com/office/powerpoint/2010/main" val="277290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C6E85071-8B80-41E4-8393-6112955B5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808" y="1255356"/>
            <a:ext cx="7470192" cy="5602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14C1FAC5-72F6-4C3A-9567-A634644D0E67}"/>
              </a:ext>
            </a:extLst>
          </p:cNvPr>
          <p:cNvSpPr/>
          <p:nvPr/>
        </p:nvSpPr>
        <p:spPr>
          <a:xfrm>
            <a:off x="82522" y="1382098"/>
            <a:ext cx="4313632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sz="4000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Robiliśmy dużo zdjęć na</a:t>
            </a:r>
          </a:p>
          <a:p>
            <a:r>
              <a:rPr lang="pl-PL" sz="4000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pamiątkę razem spędzonego czasu.</a:t>
            </a:r>
          </a:p>
          <a:p>
            <a:r>
              <a:rPr lang="pl-PL" sz="4000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4000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odobał nam się wygląd architektury</a:t>
            </a:r>
            <a:r>
              <a:rPr lang="pl-PL" sz="4000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pl-PL" sz="4000" b="1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 placu Esp</a:t>
            </a:r>
            <a:r>
              <a:rPr lang="pl-PL" sz="4000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añol.</a:t>
            </a:r>
          </a:p>
        </p:txBody>
      </p:sp>
    </p:spTree>
    <p:extLst>
      <p:ext uri="{BB962C8B-B14F-4D97-AF65-F5344CB8AC3E}">
        <p14:creationId xmlns:p14="http://schemas.microsoft.com/office/powerpoint/2010/main" val="348550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F968B99-23E8-41DC-8742-F47993128E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78" y="1176008"/>
            <a:ext cx="5712022" cy="4284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20A853C4-D93B-4813-BE32-CA715572D3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055"/>
            <a:ext cx="5618625" cy="42139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9A170F72-A177-401A-B7EF-34960CE29DBD}"/>
              </a:ext>
            </a:extLst>
          </p:cNvPr>
          <p:cNvSpPr/>
          <p:nvPr/>
        </p:nvSpPr>
        <p:spPr>
          <a:xfrm>
            <a:off x="764251" y="5599167"/>
            <a:ext cx="106634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Odbywały się także nauki języka Hiszpańskiego</a:t>
            </a:r>
          </a:p>
        </p:txBody>
      </p:sp>
    </p:spTree>
    <p:extLst>
      <p:ext uri="{BB962C8B-B14F-4D97-AF65-F5344CB8AC3E}">
        <p14:creationId xmlns:p14="http://schemas.microsoft.com/office/powerpoint/2010/main" val="21105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A8DFE1F-30F9-471E-AC0D-D486C318E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8" y="1255356"/>
            <a:ext cx="4180002" cy="55733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33D9F9D0-7D73-457D-9004-FB27298ABA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33" y="1370434"/>
            <a:ext cx="7209691" cy="5407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7006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7ECE103-4CB6-43B4-90B8-D1DDECE743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605" y="1327639"/>
            <a:ext cx="7266750" cy="5450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A710D5D7-2017-4FD2-98AD-57515145F239}"/>
              </a:ext>
            </a:extLst>
          </p:cNvPr>
          <p:cNvSpPr/>
          <p:nvPr/>
        </p:nvSpPr>
        <p:spPr>
          <a:xfrm>
            <a:off x="228299" y="1411097"/>
            <a:ext cx="496795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sz="3200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Następnie czekała nas </a:t>
            </a:r>
          </a:p>
          <a:p>
            <a:r>
              <a:rPr lang="pl-PL" sz="3200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podróż do Portugali nad ocean.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39A2DD9-E1E8-41EE-8DA7-86F056FAA4A1}"/>
              </a:ext>
            </a:extLst>
          </p:cNvPr>
          <p:cNvSpPr/>
          <p:nvPr/>
        </p:nvSpPr>
        <p:spPr>
          <a:xfrm>
            <a:off x="228299" y="3136498"/>
            <a:ext cx="399745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sz="3200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niedługim czasie po przepłynięciu </a:t>
            </a:r>
          </a:p>
          <a:p>
            <a:r>
              <a:rPr lang="pl-PL" sz="3200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statkiem z Taviry znaleźliśmy na miejscu.</a:t>
            </a:r>
          </a:p>
        </p:txBody>
      </p:sp>
    </p:spTree>
    <p:extLst>
      <p:ext uri="{BB962C8B-B14F-4D97-AF65-F5344CB8AC3E}">
        <p14:creationId xmlns:p14="http://schemas.microsoft.com/office/powerpoint/2010/main" val="212068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239B4BC-ED66-4A17-A5A2-2ED7EBA4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6865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EAE37D8-71A0-4340-822E-4BAD66C8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99"/>
            <a:ext cx="9144000" cy="11750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2DD6EFC-77B2-4B3B-BD48-7A2E8C58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56"/>
            <a:ext cx="12192000" cy="507510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0042725-92B4-4E5C-AB32-63D20ECB59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" y="1177905"/>
            <a:ext cx="7476392" cy="5607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FC704EA6-BF80-47D4-8D3F-6C0A629F9944}"/>
              </a:ext>
            </a:extLst>
          </p:cNvPr>
          <p:cNvSpPr/>
          <p:nvPr/>
        </p:nvSpPr>
        <p:spPr>
          <a:xfrm>
            <a:off x="206826" y="1473847"/>
            <a:ext cx="50048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sz="3200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Jednak przedtem mieliśmy </a:t>
            </a:r>
          </a:p>
          <a:p>
            <a:r>
              <a:rPr lang="pl-PL" sz="3200" b="1" cap="none" spc="0" dirty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godzinę czasu wolnego.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76665D8E-D1D7-4A63-AE90-B751FC9D82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54" y="1652954"/>
            <a:ext cx="6339946" cy="4754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2209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trospekcja">
  <a:themeElements>
    <a:clrScheme name="Retrospekc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562</TotalTime>
  <Words>290</Words>
  <Application>Microsoft Office PowerPoint</Application>
  <PresentationFormat>Panoramiczny</PresentationFormat>
  <Paragraphs>45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Retrospekcja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Wiktor Zakiewicz</dc:creator>
  <cp:lastModifiedBy>Ja</cp:lastModifiedBy>
  <cp:revision>37</cp:revision>
  <dcterms:created xsi:type="dcterms:W3CDTF">2021-06-24T15:16:10Z</dcterms:created>
  <dcterms:modified xsi:type="dcterms:W3CDTF">2021-06-28T07:52:02Z</dcterms:modified>
</cp:coreProperties>
</file>