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5" r:id="rId3"/>
    <p:sldId id="27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0" r:id="rId18"/>
    <p:sldId id="271" r:id="rId19"/>
    <p:sldId id="272" r:id="rId20"/>
    <p:sldId id="273" r:id="rId21"/>
    <p:sldId id="276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7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2021-10-18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2021-10-18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2021-10-18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2021-10-18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2021-10-18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MY9iy9FG9FI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25128"/>
            <a:ext cx="6624736" cy="63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717666" cy="55172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4008" y="980728"/>
            <a:ext cx="4499992" cy="5102027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Co zrobić, gdy do domu przyczepi się… toperz, a także kim jest „brzydkie kociątko” i dlaczego są o nim pisane oraz wystawiane sztuki teatralne. Z jakiego powodu Wujek „Żetakpowiem” ma problemy ze snem? Dlaczego w rodzinnej łazience rozrabia rybi chuligan? Jakie danie upichci dla rodziny Marcel – mistrz patelni?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857124" cy="554461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0" y="980728"/>
            <a:ext cx="4392488" cy="5174035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 Nasz bohater znowu będzie miał pełne łapy roboty i mnóstwo do opowiedzenia: Maciek postanowi zostać sławnym iluzjonistą i spowoduje zniknięcie Tradycji, z powodu spodziewanych mrozów tata wyda domowym zwierzakom zakaz wychodzenia z domu, wszyscy będą sobie łamali głowy usiłując rozwiązać tajemnicę kotleta schabowego oraz deszczu padającego...od spodu. 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532" y="980728"/>
            <a:ext cx="3850428" cy="554461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499992" y="1124744"/>
            <a:ext cx="4254624" cy="5472608"/>
          </a:xfrm>
        </p:spPr>
        <p:txBody>
          <a:bodyPr>
            <a:normAutofit/>
          </a:bodyPr>
          <a:lstStyle/>
          <a:p>
            <a:r>
              <a:rPr lang="pl-PL" dirty="0" smtClean="0"/>
              <a:t> Czy w Wigilię zwierzęta naprawdę mówią ludzkim głosem? Jak zachowują się koty, gdy nadchodzi "miaurzec"? Co zrobić, gdy podczas snu ktoś zmienia się… w kamień? Jak ułożyć idealny szkolny plan lekcji? Czy warto startować w konkursach piękności? 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908720"/>
            <a:ext cx="3888432" cy="560310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4008" y="908720"/>
            <a:ext cx="4320480" cy="5616624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Cukierek jest starszy, ale czy spoważniał i się ustatkował? Absolutnie nie, o czym przekonuje w najnowszej, dziesiątej książce o swoich przygodach. Jeśli zaś dodać, że w rozrabianiu i doprowadzaniu ludzi do rozpaczy dzielnie pomaga mu przyszywana siostra Tradycja, to można spodziewać się podwójnej porcji humoru i dobrej zabawy. 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827605" cy="56886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83968" y="1600200"/>
            <a:ext cx="4680520" cy="4525963"/>
          </a:xfrm>
        </p:spPr>
        <p:txBody>
          <a:bodyPr/>
          <a:lstStyle/>
          <a:p>
            <a:r>
              <a:rPr lang="pl-PL" dirty="0" smtClean="0"/>
              <a:t>Książka, dzięki prostemu językowi, może być materiałem wspomagającym polskich uczniów w nauce języka angielskiego.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119" y="836712"/>
            <a:ext cx="4109881" cy="590744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4870141"/>
          </a:xfrm>
        </p:spPr>
        <p:txBody>
          <a:bodyPr/>
          <a:lstStyle/>
          <a:p>
            <a:r>
              <a:rPr lang="pl-PL" dirty="0" smtClean="0"/>
              <a:t>Czy Riko, niezwykły pies rasy border collie – rzeczywiście rozumie, co mówią do niego ludzie i czy potrafi im rozumnie odpowiadać… szczekaniem? 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867" y="1044787"/>
            <a:ext cx="4104125" cy="548055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16016" y="1412776"/>
            <a:ext cx="4038600" cy="4525963"/>
          </a:xfrm>
        </p:spPr>
        <p:txBody>
          <a:bodyPr/>
          <a:lstStyle/>
          <a:p>
            <a:r>
              <a:rPr lang="pl-PL" dirty="0" smtClean="0"/>
              <a:t>Riko gdy się na coś zgadza, szczeka dwukrotnie, gdy zaś robi to tylko jeden raz - oznacza, że jest na "nie"... „Kto szczeka, nie błądzi" to kontynuacja przygód najbardziej niezwykłego czworonoga na świecie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2685"/>
            <a:ext cx="3816424" cy="59066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4008" y="1484784"/>
            <a:ext cx="4038600" cy="4525963"/>
          </a:xfrm>
        </p:spPr>
        <p:txBody>
          <a:bodyPr/>
          <a:lstStyle/>
          <a:p>
            <a:r>
              <a:rPr lang="pl-PL" dirty="0" smtClean="0"/>
              <a:t>„Zaszczekaj to jeszcze raz!” to kontynuacja przygód najbardziej niezwykłego na świecie psa mieszkającego z najzwyczajniejszą na świecie rodziną.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Prawdziwe bajki z dziejów Górnego Śląska. </a:t>
            </a:r>
            <a:br>
              <a:rPr lang="pl-PL" sz="2800" dirty="0" smtClean="0"/>
            </a:br>
            <a:r>
              <a:rPr lang="pl-PL" sz="2800" dirty="0" smtClean="0"/>
              <a:t>Historie wielkich Ślązaków i ich dokonań. </a:t>
            </a:r>
            <a:endParaRPr lang="pl-PL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740" y="1920875"/>
            <a:ext cx="3123520" cy="44338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63343" y="1920875"/>
            <a:ext cx="3208313" cy="44338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884" y="836712"/>
            <a:ext cx="3517890" cy="482453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>
          <a:xfrm>
            <a:off x="4644008" y="908720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Książka, w której mieszkający w elektrowni skrzat tłumaczył jak oczyszcza się spaliny powstające w trakcie produkcji prądu, ukazała się w bardzo małym nakładzie i prawdopodobnie trafiła jedynie do Czytelników mieszkających w jednym mieście – w tym, w którym działała rzeczona elektrownia. 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5112568" cy="341104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8591" y="3960440"/>
            <a:ext cx="4815857" cy="270892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323528" y="5373216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hlinkClick r:id="rId4"/>
              </a:rPr>
              <a:t>https://www.youtube.com/watch?v=MY9iy9FG9FI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74014"/>
            <a:ext cx="3672408" cy="529589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355976" y="908720"/>
            <a:ext cx="4464496" cy="5544616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Nie wierzysz w skrzaty? Tomek, sprawiający kłopoty dwunastolatek, historie o takich istotach również wkładał między bajki. Do czasu, gdy przypadkowo zniszczył dom pewnego niewielkiego osobnika w czerwonej czapeczce… i nieopatrznie zaproponował mu gościnę w swoim domu. Czy trzeba dodawać, że ta znajomość wywróciła życie chłopca do góry nogami? 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Zachęcam do czytania!!!!</a:t>
            </a: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888"/>
            <a:ext cx="7995069" cy="275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052736"/>
            <a:ext cx="4970493" cy="331236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73016"/>
            <a:ext cx="4675050" cy="309634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611560" y="4653136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Kot Cukierek</a:t>
            </a:r>
            <a:endParaRPr lang="pl-PL" sz="32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6084168" y="2708920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Pies Riko</a:t>
            </a:r>
            <a:endParaRPr lang="pl-PL" sz="32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528392" cy="508173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4499992" y="1124744"/>
            <a:ext cx="4186808" cy="5433467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Cukierek</a:t>
            </a:r>
            <a:r>
              <a:rPr lang="pl-PL" dirty="0" smtClean="0"/>
              <a:t>, pręgowany dachowiec z plamką na nosie, jest najbardziej wyjątkowym kotem na świecie: skacze weterynarzom po głowie, jeździ na mecze hokejowe ze swoim małoletnim właścicielem, walczy ze swetrami udającymi potwory, pomaga w odrabianiu zadań domowych i robi wiele innych rzeczy, których koty zazwyczaj nie potrafią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3888432" cy="560028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158173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Tym razem niezwykły czworonóg ma nie lada kłopoty – w domu pojawia się nowy członek rodziny, w ogródku dokazują wojownicze sroki, w garażu dochodzi do „kotostrofy”, a tata Marcela zapomina o swoich obowiązkach właściciela kota z powodu ważnego meczu w telewizji. Okazuje się również, że łatwiej wleźć na drzewo niż z niego zejść, wcale nie tak łatwo jest leniuchować, a ktoś, kogo brało się za włamywacza, okazuje się zupełnie kimś innym…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3850428" cy="554461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Czy można zaprzyjaźnić się z wyjątkowo dokuczliwym nowym członkiem rodziny? Komu grozi obława? Jak uniknąć Wielkich Wiosennych Porządków? Dlaczego czasami trzeba przejść na dietę? Czy Po co kotu dzwonek? Jak spędzić udane wakacje, pozbyć się z ogródka natrętnego kreta i przeżyć straszną noc?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900434" cy="561662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499992" y="1484784"/>
            <a:ext cx="4464496" cy="4525963"/>
          </a:xfrm>
        </p:spPr>
        <p:txBody>
          <a:bodyPr>
            <a:normAutofit/>
          </a:bodyPr>
          <a:lstStyle/>
          <a:p>
            <a:r>
              <a:rPr lang="pl-PL" dirty="0" smtClean="0"/>
              <a:t>Jak zostać gwiazdą reklamy i uniknąć postrzyżyn? Kim jest i co robił bohater "Bajki o Żarłocznym Kocie"? Jak obchodzić kocie urodziny i zostać cenionym fachowcem od łapania myszy, o którego wynajęcie proszą sąsiedzi? 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960440" cy="570473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320480" cy="5112568"/>
          </a:xfrm>
        </p:spPr>
        <p:txBody>
          <a:bodyPr>
            <a:normAutofit/>
          </a:bodyPr>
          <a:lstStyle/>
          <a:p>
            <a:r>
              <a:rPr lang="pl-PL" dirty="0" smtClean="0"/>
              <a:t>Co koty mają wspólnego z Japończykami? Jak pogodzić skłóconych rodziców? Kim jest zielone straszydło, przed którym drży ze strachu cała okolica? Czy opłaca się pomagać wścibskim bliźniaczkom z sąsiedztwa w odrabianiu zadania domowego?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13577"/>
            <a:ext cx="3960440" cy="570473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4008" y="1412776"/>
            <a:ext cx="4038600" cy="4525963"/>
          </a:xfrm>
        </p:spPr>
        <p:txBody>
          <a:bodyPr/>
          <a:lstStyle/>
          <a:p>
            <a:r>
              <a:rPr lang="pl-PL" dirty="0" smtClean="0"/>
              <a:t>Wyjątkowe kocisko powraca w szóstej części swoich przygód, by razem z Tradycją, Maćkiem, Marcelem oraz tatą i mamą dostarczyć Czytelnikom kolejnych powodów do śmiechu.</a:t>
            </a:r>
            <a:endParaRPr lang="pl-PL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114</TotalTime>
  <Words>629</Words>
  <Application>Microsoft Office PowerPoint</Application>
  <PresentationFormat>Pokaz na ekranie (4:3)</PresentationFormat>
  <Paragraphs>21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Przepływ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Prawdziwe bajki z dziejów Górnego Śląska.  Historie wielkich Ślązaków i ich dokonań. </vt:lpstr>
      <vt:lpstr>Slajd 19</vt:lpstr>
      <vt:lpstr>Slajd 20</vt:lpstr>
      <vt:lpstr>Zachęcam do czytania!!!!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Biblioteka</dc:creator>
  <cp:lastModifiedBy>Nauczyciel</cp:lastModifiedBy>
  <cp:revision>14</cp:revision>
  <dcterms:created xsi:type="dcterms:W3CDTF">2021-10-12T11:08:02Z</dcterms:created>
  <dcterms:modified xsi:type="dcterms:W3CDTF">2021-10-18T11:05:26Z</dcterms:modified>
</cp:coreProperties>
</file>