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3E2E26-47A8-4C6B-BF60-BAC7ADA10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C9111F3-1D99-44A2-9F5B-901D70F5EA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6F66D6C-2A46-4651-B0A2-436AE753E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6F41-730A-4138-92D7-F8E5909F1B27}" type="datetimeFigureOut">
              <a:rPr lang="pl-PL" smtClean="0"/>
              <a:t>2021-04-13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B04746B-9EF5-42A9-A36A-21C754CDB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3324F50-0FD2-490C-8407-700AB4891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7181-2748-4980-823D-E1D802CAF5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1138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FF8355-4E37-44DE-BF8B-F713BCB2B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26CF27C-B565-477A-ACBD-2267FB8C67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6B5522E-02C2-44B5-9221-F48FD75C7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6F41-730A-4138-92D7-F8E5909F1B27}" type="datetimeFigureOut">
              <a:rPr lang="pl-PL" smtClean="0"/>
              <a:t>2021-04-13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5231FF8-8DDD-4EB2-ADA8-FEC055534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63AA80B-334C-49B5-B57F-3532BAD1C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7181-2748-4980-823D-E1D802CAF5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117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EDA7511-4317-489F-8FA0-F787419E98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F6F5713-AC10-4368-8B3E-F80931A6A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0C8427C-A9E3-456C-BCCC-CF099EA63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6F41-730A-4138-92D7-F8E5909F1B27}" type="datetimeFigureOut">
              <a:rPr lang="pl-PL" smtClean="0"/>
              <a:t>2021-04-13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CC980DD-A7A9-4B87-9812-40C5FBE64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A7E42E2-EB9E-410F-B8F5-D7B773D59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7181-2748-4980-823D-E1D802CAF5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0538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E232D2-B1EE-473A-A4E2-BC1F39275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598E05-B672-4F74-BC15-34BAA7561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1430481-A869-4BD6-B7C3-047841498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6F41-730A-4138-92D7-F8E5909F1B27}" type="datetimeFigureOut">
              <a:rPr lang="pl-PL" smtClean="0"/>
              <a:t>2021-04-13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39CABA-159D-4A2B-9FAC-D7D610ED2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82A4E27-8A26-41E3-8494-43F51E849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7181-2748-4980-823D-E1D802CAF5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89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FE2F85-3E7E-46FB-93E9-72C214D1D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1EDF944-C3BF-46A4-96EB-C19316DBF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97AA47E-8B0E-482F-A43B-D6253604C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6F41-730A-4138-92D7-F8E5909F1B27}" type="datetimeFigureOut">
              <a:rPr lang="pl-PL" smtClean="0"/>
              <a:t>2021-04-13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21A2C2A-7F4D-4093-80E6-8FDCC12B3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1A9CFDD-AF64-472C-A6B1-0A504ADC2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7181-2748-4980-823D-E1D802CAF5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556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FFFC3C-018B-4B4D-B267-2EAF4082C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E4FE56-BF45-481B-AF91-4D9556D8B3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F569F66-E645-4F75-AAA2-D2C76FC7A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102FB4A-6EBC-40AC-AB36-10420DF1A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6F41-730A-4138-92D7-F8E5909F1B27}" type="datetimeFigureOut">
              <a:rPr lang="pl-PL" smtClean="0"/>
              <a:t>2021-04-13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25A0F28-DCAD-40A7-9D86-F0996C89F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1DCBE1F-70C5-41D7-9B92-2B86357A6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7181-2748-4980-823D-E1D802CAF5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724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50C790-5A81-4127-9D34-9934D7384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E591B8F-54BC-4374-A2DF-30F7346C1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391EDAA-3465-422B-A5B0-3889F0653B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8E3DACE-1F17-493E-BE32-3C5EBE7273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7596E1F-F9A4-4AAE-8EF8-8434DE6FAA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6BEE034-34FF-4D49-8FDF-5DED022D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6F41-730A-4138-92D7-F8E5909F1B27}" type="datetimeFigureOut">
              <a:rPr lang="pl-PL" smtClean="0"/>
              <a:t>2021-04-13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8120DD8-FCDC-4FAC-B6BA-BD0439714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FFDFD3C-DF3E-4745-85C0-0C883166F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7181-2748-4980-823D-E1D802CAF5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8924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3E2CC8-14D1-4E3C-BAA9-E4CC2BB94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FF06340-4487-46F6-8F4A-9BEA80F25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6F41-730A-4138-92D7-F8E5909F1B27}" type="datetimeFigureOut">
              <a:rPr lang="pl-PL" smtClean="0"/>
              <a:t>2021-04-13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895474F-324D-4E8D-8FC1-FC0ADC758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47A8906-EBC0-4DE2-B8F8-654FAA439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7181-2748-4980-823D-E1D802CAF5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4788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C407E3C-596A-4E0A-82A6-EC18287DC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6F41-730A-4138-92D7-F8E5909F1B27}" type="datetimeFigureOut">
              <a:rPr lang="pl-PL" smtClean="0"/>
              <a:t>2021-04-13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2249CBF-6B79-4DA8-8C76-FAE1EAF15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1DBAAF7-A679-47C1-9170-B317FB815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7181-2748-4980-823D-E1D802CAF5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632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FCD670-9084-4D39-9FDB-F8A1E705E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7AE3F5-5CEB-4C53-8A25-611D23EEA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352AEF9-1249-4A70-83C1-5B5038EA89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6673584-73EA-49B2-BA52-4D71A0642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6F41-730A-4138-92D7-F8E5909F1B27}" type="datetimeFigureOut">
              <a:rPr lang="pl-PL" smtClean="0"/>
              <a:t>2021-04-13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2766A7A-4248-46EE-A319-01A9E770E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24D2170-0FC5-48C7-8EA3-18CC7863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7181-2748-4980-823D-E1D802CAF5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6686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FF98B9-5D63-4984-A70A-21B1F3BFD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026889C-838D-4BE5-9103-742F62098D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330E556-993B-4E70-A9B0-DBBE73A12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903224C-9365-4F55-85B9-5DC8E1B96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6F41-730A-4138-92D7-F8E5909F1B27}" type="datetimeFigureOut">
              <a:rPr lang="pl-PL" smtClean="0"/>
              <a:t>2021-04-13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4FA7B5D-B0D6-4771-B530-23726792D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CCD20BA-0DA6-4CD9-BDF1-FFB6AE063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97181-2748-4980-823D-E1D802CAF5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529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183A8E1-2D27-4198-9F9E-2EAA8C66C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8C6CDD2-FD2B-4766-9128-EA00D9128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D3111D1-FA02-4CCD-938C-87847C0AFE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76F41-730A-4138-92D7-F8E5909F1B27}" type="datetimeFigureOut">
              <a:rPr lang="pl-PL" smtClean="0"/>
              <a:t>2021-04-13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580C11-6525-41F3-B3A0-ED48D0A733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94F4447-8CB0-4081-B19B-64A588DB03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97181-2748-4980-823D-E1D802CAF5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071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D362BDEA-24C4-4BA2-A6F7-C5E050678A7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958" y="861391"/>
            <a:ext cx="9144000" cy="536713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B0D5D9F1-C3F8-49F0-8ACB-812D772AC6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904867"/>
              </p:ext>
            </p:extLst>
          </p:nvPr>
        </p:nvGraphicFramePr>
        <p:xfrm>
          <a:off x="1020415" y="450573"/>
          <a:ext cx="9462055" cy="59237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8228">
                  <a:extLst>
                    <a:ext uri="{9D8B030D-6E8A-4147-A177-3AD203B41FA5}">
                      <a16:colId xmlns:a16="http://schemas.microsoft.com/office/drawing/2014/main" val="3254446020"/>
                    </a:ext>
                  </a:extLst>
                </a:gridCol>
                <a:gridCol w="1563757">
                  <a:extLst>
                    <a:ext uri="{9D8B030D-6E8A-4147-A177-3AD203B41FA5}">
                      <a16:colId xmlns:a16="http://schemas.microsoft.com/office/drawing/2014/main" val="3312986933"/>
                    </a:ext>
                  </a:extLst>
                </a:gridCol>
                <a:gridCol w="2001078">
                  <a:extLst>
                    <a:ext uri="{9D8B030D-6E8A-4147-A177-3AD203B41FA5}">
                      <a16:colId xmlns:a16="http://schemas.microsoft.com/office/drawing/2014/main" val="92321008"/>
                    </a:ext>
                  </a:extLst>
                </a:gridCol>
                <a:gridCol w="2054087">
                  <a:extLst>
                    <a:ext uri="{9D8B030D-6E8A-4147-A177-3AD203B41FA5}">
                      <a16:colId xmlns:a16="http://schemas.microsoft.com/office/drawing/2014/main" val="3483834791"/>
                    </a:ext>
                  </a:extLst>
                </a:gridCol>
                <a:gridCol w="2464905">
                  <a:extLst>
                    <a:ext uri="{9D8B030D-6E8A-4147-A177-3AD203B41FA5}">
                      <a16:colId xmlns:a16="http://schemas.microsoft.com/office/drawing/2014/main" val="4038389214"/>
                    </a:ext>
                  </a:extLst>
                </a:gridCol>
              </a:tblGrid>
              <a:tr h="5923723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384033"/>
                  </a:ext>
                </a:extLst>
              </a:tr>
            </a:tbl>
          </a:graphicData>
        </a:graphic>
      </p:graphicFrame>
      <p:sp>
        <p:nvSpPr>
          <p:cNvPr id="2" name="Owal 1">
            <a:extLst>
              <a:ext uri="{FF2B5EF4-FFF2-40B4-BE49-F238E27FC236}">
                <a16:creationId xmlns:a16="http://schemas.microsoft.com/office/drawing/2014/main" id="{A04A6C51-FAEC-4A6F-9BFA-DFB7FE42BACF}"/>
              </a:ext>
            </a:extLst>
          </p:cNvPr>
          <p:cNvSpPr/>
          <p:nvPr/>
        </p:nvSpPr>
        <p:spPr>
          <a:xfrm>
            <a:off x="1073427" y="5605670"/>
            <a:ext cx="636103" cy="622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3200" b="1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474D178-D72B-4884-A4FF-25DD518623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9326" y="5626635"/>
            <a:ext cx="646232" cy="634039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26E7526E-773C-4D86-951F-505025AD1C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1788" y="5665976"/>
            <a:ext cx="646232" cy="634039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0AF31EB6-F194-470A-9110-8C01A98BA1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6824" y="5626635"/>
            <a:ext cx="646232" cy="634039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B6F2B2E3-4340-4A23-B737-C98C775FCA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8294" y="5594483"/>
            <a:ext cx="646232" cy="634039"/>
          </a:xfrm>
          <a:prstGeom prst="rect">
            <a:avLst/>
          </a:prstGeom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9467BD23-3D61-4482-81EC-1A49A0F50FF8}"/>
              </a:ext>
            </a:extLst>
          </p:cNvPr>
          <p:cNvSpPr txBox="1"/>
          <p:nvPr/>
        </p:nvSpPr>
        <p:spPr>
          <a:xfrm>
            <a:off x="1007164" y="5659823"/>
            <a:ext cx="768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1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E576367D-9005-49E4-9844-4B06233CAB71}"/>
              </a:ext>
            </a:extLst>
          </p:cNvPr>
          <p:cNvSpPr txBox="1"/>
          <p:nvPr/>
        </p:nvSpPr>
        <p:spPr>
          <a:xfrm>
            <a:off x="2470733" y="5626635"/>
            <a:ext cx="768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2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64A93D1F-C496-4300-B2E6-566D6ACD3403}"/>
              </a:ext>
            </a:extLst>
          </p:cNvPr>
          <p:cNvSpPr txBox="1"/>
          <p:nvPr/>
        </p:nvSpPr>
        <p:spPr>
          <a:xfrm>
            <a:off x="4091788" y="5704221"/>
            <a:ext cx="646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3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88B1C55C-7C99-4687-A2EF-6F2C25D87B9C}"/>
              </a:ext>
            </a:extLst>
          </p:cNvPr>
          <p:cNvSpPr txBox="1"/>
          <p:nvPr/>
        </p:nvSpPr>
        <p:spPr>
          <a:xfrm>
            <a:off x="6016873" y="5628604"/>
            <a:ext cx="667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4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D87E6B7-1156-41C9-96E3-C21CDB577B4D}"/>
              </a:ext>
            </a:extLst>
          </p:cNvPr>
          <p:cNvSpPr txBox="1"/>
          <p:nvPr/>
        </p:nvSpPr>
        <p:spPr>
          <a:xfrm>
            <a:off x="8118294" y="5626635"/>
            <a:ext cx="646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62053442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</Words>
  <Application>Microsoft Office PowerPoint</Application>
  <PresentationFormat>Panoramiczny</PresentationFormat>
  <Paragraphs>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</dc:creator>
  <cp:lastModifiedBy>Anna</cp:lastModifiedBy>
  <cp:revision>2</cp:revision>
  <dcterms:created xsi:type="dcterms:W3CDTF">2021-04-11T08:16:41Z</dcterms:created>
  <dcterms:modified xsi:type="dcterms:W3CDTF">2021-04-13T09:10:42Z</dcterms:modified>
</cp:coreProperties>
</file>