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3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311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90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52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539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49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9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38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77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608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050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9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59C18-BE41-4542-B017-961E57053FA7}" type="datetimeFigureOut">
              <a:rPr lang="pl-PL" smtClean="0"/>
              <a:t>2021-04-08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3846-9FA9-45E3-9985-372151B590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01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1AB30FA-5AA0-4EFB-A38A-E3E630E77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280988"/>
            <a:ext cx="6429375" cy="671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846E515A-A2CD-4ACF-A22A-7B0673FA85FF}"/>
              </a:ext>
            </a:extLst>
          </p:cNvPr>
          <p:cNvSpPr/>
          <p:nvPr/>
        </p:nvSpPr>
        <p:spPr>
          <a:xfrm>
            <a:off x="214312" y="6724650"/>
            <a:ext cx="6429375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B585BEB-098C-45BC-91D9-2F4784021D0E}"/>
              </a:ext>
            </a:extLst>
          </p:cNvPr>
          <p:cNvSpPr txBox="1"/>
          <p:nvPr/>
        </p:nvSpPr>
        <p:spPr>
          <a:xfrm>
            <a:off x="214312" y="6858000"/>
            <a:ext cx="642937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b="1" dirty="0"/>
              <a:t>Przyjrzyj się dokładnie obrazkowi i zwierzętom, które na nim występują:</a:t>
            </a:r>
          </a:p>
          <a:p>
            <a:r>
              <a:rPr lang="pl-PL" sz="2000" dirty="0"/>
              <a:t>-jakie zwierzątko znajduje się w lewym dolnym rogu?</a:t>
            </a:r>
          </a:p>
          <a:p>
            <a:r>
              <a:rPr lang="pl-PL" sz="2000" dirty="0"/>
              <a:t>-jakie widoczne jest w prawym górnym rogu?</a:t>
            </a:r>
          </a:p>
          <a:p>
            <a:r>
              <a:rPr lang="pl-PL" sz="2000" dirty="0"/>
              <a:t>-określ położenie kotka, używając pojęć: obok, nad, pod</a:t>
            </a:r>
          </a:p>
          <a:p>
            <a:r>
              <a:rPr lang="pl-PL" sz="2000" dirty="0"/>
              <a:t>-określ położenie gęsi, używając pojęć: między, nad, pod</a:t>
            </a:r>
          </a:p>
          <a:p>
            <a:r>
              <a:rPr lang="pl-PL" sz="2000" dirty="0"/>
              <a:t>-jakie zwierzę znajduje się w prawym dolnym rogu? </a:t>
            </a:r>
          </a:p>
          <a:p>
            <a:r>
              <a:rPr lang="pl-PL" sz="2000" dirty="0"/>
              <a:t>-pod jakim zwierzątkiem stoi konik?</a:t>
            </a:r>
          </a:p>
          <a:p>
            <a:r>
              <a:rPr lang="pl-PL" sz="2000" dirty="0"/>
              <a:t>-jakie zwierzę znajduje się po środku na dole obrazka.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0DA85725-D7E4-4190-A09F-4FA3BF872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149953"/>
              </p:ext>
            </p:extLst>
          </p:nvPr>
        </p:nvGraphicFramePr>
        <p:xfrm>
          <a:off x="361950" y="419100"/>
          <a:ext cx="6038850" cy="6362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2950">
                  <a:extLst>
                    <a:ext uri="{9D8B030D-6E8A-4147-A177-3AD203B41FA5}">
                      <a16:colId xmlns:a16="http://schemas.microsoft.com/office/drawing/2014/main" val="3635296188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1720378694"/>
                    </a:ext>
                  </a:extLst>
                </a:gridCol>
                <a:gridCol w="2012950">
                  <a:extLst>
                    <a:ext uri="{9D8B030D-6E8A-4147-A177-3AD203B41FA5}">
                      <a16:colId xmlns:a16="http://schemas.microsoft.com/office/drawing/2014/main" val="3167856013"/>
                    </a:ext>
                  </a:extLst>
                </a:gridCol>
              </a:tblGrid>
              <a:tr h="1590675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34939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351774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957881"/>
                  </a:ext>
                </a:extLst>
              </a:tr>
              <a:tr h="1590675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675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01049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85</Words>
  <Application>Microsoft Office PowerPoint</Application>
  <PresentationFormat>Papier A4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</dc:creator>
  <cp:lastModifiedBy>Anna</cp:lastModifiedBy>
  <cp:revision>2</cp:revision>
  <dcterms:created xsi:type="dcterms:W3CDTF">2021-04-08T05:59:06Z</dcterms:created>
  <dcterms:modified xsi:type="dcterms:W3CDTF">2021-04-08T06:12:40Z</dcterms:modified>
</cp:coreProperties>
</file>