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43466F-CCFD-4E79-BEEF-6E0DEF42C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3FC656D-1CA8-4EDA-97F7-3F6F97C54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0EB8CA-827F-43A9-BAB6-0500B5DC5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CDC55E-F549-421D-B8D2-1ADC9936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C73305-5DE3-4DE8-AED9-B83937AE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04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F0CB88-CF54-4951-8720-AEAC301D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07BDFF1-322B-4552-8D7F-4AC91B493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4EEE4F-3138-4DD8-8C18-8BD5A388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F98157-9ADA-49D4-BE85-8086582C6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0605A0-53F9-42F0-8BF9-7A9BD548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28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98E86FE-EC25-43D8-BFF8-6A5339A41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697B212-BD6D-4DD0-AFF1-F4068EAAF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766F10-BB09-48D9-A28E-9A0553CFC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C08E84F-E59E-4268-897E-24496B64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3EEC54-7024-4562-9B06-1D8806A4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91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444577-9F2A-4B4A-ADDD-5F905A06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ADBD35-0718-41DD-8122-3FB66618D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BB0ECB-58A5-45F1-82EC-70F8F6BB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8C7191-97AF-47F6-9369-765AB2E4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475D6AF-C2D8-40A7-A1B8-5A3E8581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3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1EF844-F42D-4E7A-84F6-64C00D17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EC1D8D-F09A-4A9E-9401-2895E8CC5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6F4E01-A807-4232-894A-65FA0DAF5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4B00D6-BA48-4B99-81FB-3D8AAEBCD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978C28-B481-4D54-B3B0-FA4ECF6F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06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B7B424-CA35-42DD-9BFE-0487A4CFB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5F8F9-42F2-4A67-A7DC-2DCFBDB32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5BCD47-3019-4797-A449-891432F3C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57D7FC-9391-4A68-88FB-D19124C26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1A9A0C6-5692-47B4-B29E-93B877525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323DA9-964E-4703-819C-E389EB284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66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16A044-4C45-4475-BDD2-D0F102ED7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C0FB9A1-1A1D-45E2-9A53-255C1E5E5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4EC37ED-AC92-478F-B0E9-6292B6542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56298A1-489C-461E-9E80-5CB9CA3973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806993B-13A3-40E8-9CC6-D5EE231E3E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5822F27-22F8-42B4-9CD8-B858B169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2E2DD01-05FF-46ED-8BC3-5F88E93B9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BC1BC5A-A308-41CE-B1FE-9232E5ED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604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E6146D-BC8B-437A-8781-CA7CF7BDB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39B751-396B-42CD-80F6-2F1EF584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0C2CEC4-8041-446B-B0AA-F13C7439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501F714-0F35-4E5F-926C-1342B782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090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5258E6E-9F77-4880-9275-7CB4EA77D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DC0DAFF-6718-447B-8766-11551B7F2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90BB81C-3482-4A57-A1E4-884137A3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952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A2CBBF-75C7-4D94-87C2-3085586FD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BEC63A-F0B8-4DA6-A061-837B6066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2D5E289-D338-4CE4-8CD9-24B19C2E1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3B615C0-E74E-4683-94A4-AB193C1B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353277-724E-495D-BAA1-208AFD78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D240157-F21C-47AA-BDB9-038C068F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90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F41AFC-AA91-4BF3-9595-DB6629EF4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189BF72-ABCD-4969-AF49-D1985FD4DB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F36209A-36A0-45ED-BBAA-07BEEBEAD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A0FE4CF-BCC8-4879-B6D8-B02F42BF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7E7206-6366-41F4-83B3-A4C6BF0F6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8354003-F1BC-493E-8458-AE196F66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218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9202EB5-6999-4B5A-968C-03B529526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B8ECB6-2DBE-4656-B8C1-F0A55DBFA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711EE1-194E-4C23-A493-F7C407AFF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641E-48C3-4118-93E0-198D1DACFFEC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72258B-93E9-4E82-9A9C-D5A95D378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CE6E0D-7E6F-44C1-91BC-452D620E2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5E630-F9AD-47C0-AF5B-AD882CB211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15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12E95FD-9519-4806-B63A-DD6AC56E0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163" y="247202"/>
            <a:ext cx="9517673" cy="661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65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F49C41A-6120-46EB-8E4F-8B84ACF63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212" y="224892"/>
            <a:ext cx="9439422" cy="663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1517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</dc:creator>
  <cp:lastModifiedBy>Anna</cp:lastModifiedBy>
  <cp:revision>1</cp:revision>
  <dcterms:created xsi:type="dcterms:W3CDTF">2021-04-06T07:11:01Z</dcterms:created>
  <dcterms:modified xsi:type="dcterms:W3CDTF">2021-04-06T07:12:35Z</dcterms:modified>
</cp:coreProperties>
</file>