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59" r:id="rId6"/>
    <p:sldId id="285" r:id="rId7"/>
    <p:sldId id="287" r:id="rId8"/>
    <p:sldId id="288" r:id="rId9"/>
    <p:sldId id="289" r:id="rId10"/>
    <p:sldId id="273" r:id="rId11"/>
    <p:sldId id="280" r:id="rId12"/>
    <p:sldId id="283" r:id="rId13"/>
    <p:sldId id="284" r:id="rId14"/>
    <p:sldId id="277" r:id="rId15"/>
    <p:sldId id="278" r:id="rId16"/>
    <p:sldId id="276" r:id="rId17"/>
    <p:sldId id="265" r:id="rId18"/>
    <p:sldId id="275" r:id="rId19"/>
    <p:sldId id="263" r:id="rId20"/>
    <p:sldId id="274" r:id="rId21"/>
    <p:sldId id="290" r:id="rId22"/>
    <p:sldId id="291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44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val>
            <c:numRef>
              <c:f>Arkusz1!$C$5:$C$6</c:f>
              <c:numCache>
                <c:formatCode>General</c:formatCode>
                <c:ptCount val="2"/>
                <c:pt idx="0">
                  <c:v>99.179999999999978</c:v>
                </c:pt>
                <c:pt idx="1">
                  <c:v>0.82000000000000062</c:v>
                </c:pt>
              </c:numCache>
            </c:numRef>
          </c:val>
        </c:ser>
      </c:pie3D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30156F-6474-4E4E-A19C-6F43191F5399}" type="datetimeFigureOut">
              <a:rPr lang="pl-PL" smtClean="0"/>
              <a:pPr/>
              <a:t>08.04.2018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59C790-D8E2-49D3-A02B-B1E2EAA80F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30156F-6474-4E4E-A19C-6F43191F5399}" type="datetimeFigureOut">
              <a:rPr lang="pl-PL" smtClean="0"/>
              <a:pPr/>
              <a:t>08.04.2018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9C790-D8E2-49D3-A02B-B1E2EAA80F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30156F-6474-4E4E-A19C-6F43191F5399}" type="datetimeFigureOut">
              <a:rPr lang="pl-PL" smtClean="0"/>
              <a:pPr/>
              <a:t>08.04.2018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9C790-D8E2-49D3-A02B-B1E2EAA80F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30156F-6474-4E4E-A19C-6F43191F5399}" type="datetimeFigureOut">
              <a:rPr lang="pl-PL" smtClean="0"/>
              <a:pPr/>
              <a:t>08.04.2018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9C790-D8E2-49D3-A02B-B1E2EAA80F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30156F-6474-4E4E-A19C-6F43191F5399}" type="datetimeFigureOut">
              <a:rPr lang="pl-PL" smtClean="0"/>
              <a:pPr/>
              <a:t>08.04.2018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9C790-D8E2-49D3-A02B-B1E2EAA80F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30156F-6474-4E4E-A19C-6F43191F5399}" type="datetimeFigureOut">
              <a:rPr lang="pl-PL" smtClean="0"/>
              <a:pPr/>
              <a:t>08.04.2018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9C790-D8E2-49D3-A02B-B1E2EAA80F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30156F-6474-4E4E-A19C-6F43191F5399}" type="datetimeFigureOut">
              <a:rPr lang="pl-PL" smtClean="0"/>
              <a:pPr/>
              <a:t>08.04.2018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9C790-D8E2-49D3-A02B-B1E2EAA80F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30156F-6474-4E4E-A19C-6F43191F5399}" type="datetimeFigureOut">
              <a:rPr lang="pl-PL" smtClean="0"/>
              <a:pPr/>
              <a:t>08.04.2018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9C790-D8E2-49D3-A02B-B1E2EAA80F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30156F-6474-4E4E-A19C-6F43191F5399}" type="datetimeFigureOut">
              <a:rPr lang="pl-PL" smtClean="0"/>
              <a:pPr/>
              <a:t>08.04.2018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9C790-D8E2-49D3-A02B-B1E2EAA80F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30156F-6474-4E4E-A19C-6F43191F5399}" type="datetimeFigureOut">
              <a:rPr lang="pl-PL" smtClean="0"/>
              <a:pPr/>
              <a:t>08.04.2018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9C790-D8E2-49D3-A02B-B1E2EAA80F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30156F-6474-4E4E-A19C-6F43191F5399}" type="datetimeFigureOut">
              <a:rPr lang="pl-PL" smtClean="0"/>
              <a:pPr/>
              <a:t>08.04.2018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59C790-D8E2-49D3-A02B-B1E2EAA80F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30156F-6474-4E4E-A19C-6F43191F5399}" type="datetimeFigureOut">
              <a:rPr lang="pl-PL" smtClean="0"/>
              <a:pPr/>
              <a:t>08.04.2018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59C790-D8E2-49D3-A02B-B1E2EAA80FB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2.jpeg"/><Relationship Id="rId7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.jpeg"/><Relationship Id="rId7" Type="http://schemas.openxmlformats.org/officeDocument/2006/relationships/image" Target="../media/image54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9.jpeg"/><Relationship Id="rId5" Type="http://schemas.openxmlformats.org/officeDocument/2006/relationships/image" Target="../media/image52.jpeg"/><Relationship Id="rId10" Type="http://schemas.openxmlformats.org/officeDocument/2006/relationships/image" Target="../media/image58.jpeg"/><Relationship Id="rId4" Type="http://schemas.openxmlformats.org/officeDocument/2006/relationships/image" Target="../media/image51.jpe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5.jpeg"/><Relationship Id="rId5" Type="http://schemas.openxmlformats.org/officeDocument/2006/relationships/image" Target="../media/image70.jpeg"/><Relationship Id="rId10" Type="http://schemas.openxmlformats.org/officeDocument/2006/relationships/image" Target="../media/image74.jpeg"/><Relationship Id="rId4" Type="http://schemas.openxmlformats.org/officeDocument/2006/relationships/image" Target="../media/image69.jpeg"/><Relationship Id="rId9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2.jpeg"/><Relationship Id="rId9" Type="http://schemas.openxmlformats.org/officeDocument/2006/relationships/image" Target="../media/image8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5.jpeg"/><Relationship Id="rId7" Type="http://schemas.openxmlformats.org/officeDocument/2006/relationships/image" Target="../media/image88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2.jpeg"/><Relationship Id="rId10" Type="http://schemas.openxmlformats.org/officeDocument/2006/relationships/image" Target="../media/image91.jpeg"/><Relationship Id="rId4" Type="http://schemas.openxmlformats.org/officeDocument/2006/relationships/image" Target="../media/image86.jpeg"/><Relationship Id="rId9" Type="http://schemas.openxmlformats.org/officeDocument/2006/relationships/image" Target="../media/image9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93.jpeg"/><Relationship Id="rId7" Type="http://schemas.openxmlformats.org/officeDocument/2006/relationships/image" Target="../media/image95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2.jpeg"/><Relationship Id="rId7" Type="http://schemas.openxmlformats.org/officeDocument/2006/relationships/image" Target="../media/image108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iatbytowski.pl/docs/142" TargetMode="External"/><Relationship Id="rId2" Type="http://schemas.openxmlformats.org/officeDocument/2006/relationships/hyperlink" Target="http://lo.bytow.pl/category/re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5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3.jpeg"/><Relationship Id="rId7" Type="http://schemas.openxmlformats.org/officeDocument/2006/relationships/image" Target="../media/image1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28.jpeg"/><Relationship Id="rId5" Type="http://schemas.openxmlformats.org/officeDocument/2006/relationships/image" Target="../media/image38.jpeg"/><Relationship Id="rId10" Type="http://schemas.openxmlformats.org/officeDocument/2006/relationships/image" Target="../media/image18.jpeg"/><Relationship Id="rId4" Type="http://schemas.openxmlformats.org/officeDocument/2006/relationships/image" Target="../media/image37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2636912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 LO W BYTOWIE </a:t>
            </a:r>
            <a:br>
              <a:rPr lang="pl-PL" dirty="0" smtClean="0"/>
            </a:br>
            <a:r>
              <a:rPr lang="pl-PL" dirty="0" smtClean="0"/>
              <a:t>SZKOŁĄ MATURALNEGO SUKCESU</a:t>
            </a:r>
            <a:endParaRPr lang="pl-PL" dirty="0"/>
          </a:p>
        </p:txBody>
      </p:sp>
      <p:pic>
        <p:nvPicPr>
          <p:cNvPr id="7" name="Obraz 6" descr="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1707776" cy="2070847"/>
          </a:xfrm>
          <a:prstGeom prst="rect">
            <a:avLst/>
          </a:prstGeom>
        </p:spPr>
      </p:pic>
      <p:pic>
        <p:nvPicPr>
          <p:cNvPr id="8" name="Obraz 7" descr="logo_o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628800"/>
            <a:ext cx="1525360" cy="108012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0" y="0"/>
            <a:ext cx="9144000" cy="1571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179512" y="0"/>
            <a:ext cx="8707896" cy="1571612"/>
            <a:chOff x="179512" y="0"/>
            <a:chExt cx="8707896" cy="1355029"/>
          </a:xfrm>
        </p:grpSpPr>
        <p:pic>
          <p:nvPicPr>
            <p:cNvPr id="4098" name="Picture 2" descr="C:\Users\user\Documents\moje dokumenty\z_kompa\LICEUM\promocja\Adam_J-T\zabawa_atmosfera\14(5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0"/>
              <a:ext cx="2016224" cy="1344150"/>
            </a:xfrm>
            <a:prstGeom prst="rect">
              <a:avLst/>
            </a:prstGeom>
            <a:noFill/>
          </p:spPr>
        </p:pic>
        <p:pic>
          <p:nvPicPr>
            <p:cNvPr id="4099" name="Picture 3" descr="C:\Users\user\Documents\moje dokumenty\z_kompa\LICEUM\promocja\Adam_J-T\zabawa_atmosfera\lo-otrzesiny-0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0"/>
              <a:ext cx="2018488" cy="1355029"/>
            </a:xfrm>
            <a:prstGeom prst="rect">
              <a:avLst/>
            </a:prstGeom>
            <a:noFill/>
          </p:spPr>
        </p:pic>
        <p:pic>
          <p:nvPicPr>
            <p:cNvPr id="4100" name="Picture 4" descr="C:\Users\user\Documents\moje dokumenty\z_kompa\LICEUM\promocja\Adam_J-T\03(2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11760" y="0"/>
              <a:ext cx="2016224" cy="1344149"/>
            </a:xfrm>
            <a:prstGeom prst="rect">
              <a:avLst/>
            </a:prstGeom>
            <a:noFill/>
          </p:spPr>
        </p:pic>
        <p:pic>
          <p:nvPicPr>
            <p:cNvPr id="4101" name="Picture 5" descr="C:\Users\user\Documents\moje dokumenty\z_kompa\LICEUM\promocja\Adam_J-T\06(2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76256" y="0"/>
              <a:ext cx="2011152" cy="1340768"/>
            </a:xfrm>
            <a:prstGeom prst="rect">
              <a:avLst/>
            </a:prstGeom>
            <a:noFill/>
          </p:spPr>
        </p:pic>
      </p:grpSp>
      <p:pic>
        <p:nvPicPr>
          <p:cNvPr id="1026" name="Picture 2" descr="E:\promocja\brazowe_liceum_cmyk_300_dp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4357694"/>
            <a:ext cx="2184400" cy="2070100"/>
          </a:xfrm>
          <a:prstGeom prst="rect">
            <a:avLst/>
          </a:prstGeom>
          <a:noFill/>
        </p:spPr>
      </p:pic>
      <p:pic>
        <p:nvPicPr>
          <p:cNvPr id="12" name="Picture 4" descr="http://lo.bytow.pl/wp-content/uploads/2016/01/brazowe-liceum-2016-2-e14533693429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0878" y="4071942"/>
            <a:ext cx="2194468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G:\prezentacja_2017\zdjecia_LO_2017\bytoff_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60000">
            <a:off x="317059" y="4411306"/>
            <a:ext cx="2586800" cy="1724533"/>
          </a:xfrm>
          <a:prstGeom prst="rect">
            <a:avLst/>
          </a:prstGeom>
          <a:noFill/>
        </p:spPr>
      </p:pic>
      <p:pic>
        <p:nvPicPr>
          <p:cNvPr id="12" name="Picture 3" descr="C:\Documents and Settings\ASUS\Pulpit\Nowy folder\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0000">
            <a:off x="4908417" y="4332134"/>
            <a:ext cx="2703343" cy="1789909"/>
          </a:xfrm>
          <a:prstGeom prst="rect">
            <a:avLst/>
          </a:prstGeom>
          <a:noFill/>
        </p:spPr>
      </p:pic>
      <p:pic>
        <p:nvPicPr>
          <p:cNvPr id="32770" name="Picture 2" descr="C:\Documents and Settings\ASUS\Pulpit\Nowy folder\MK4L4422_1-800x600-745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771472"/>
            <a:ext cx="2808312" cy="1885300"/>
          </a:xfrm>
          <a:prstGeom prst="rect">
            <a:avLst/>
          </a:prstGeom>
          <a:noFill/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1571636"/>
          </a:xfrm>
        </p:spPr>
        <p:txBody>
          <a:bodyPr/>
          <a:lstStyle/>
          <a:p>
            <a:r>
              <a:rPr lang="pl-PL" sz="2400" dirty="0" smtClean="0"/>
              <a:t>To najszybsza droga na studia,</a:t>
            </a:r>
          </a:p>
          <a:p>
            <a:pPr lvl="0"/>
            <a:r>
              <a:rPr lang="pl-PL" sz="2400" dirty="0" smtClean="0"/>
              <a:t>Szkoła, która jest na miejscu i pozwala Ci nadal cieszyć się domowym ciepłem,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928694"/>
          </a:xfrm>
        </p:spPr>
        <p:txBody>
          <a:bodyPr/>
          <a:lstStyle/>
          <a:p>
            <a:pPr algn="ctr"/>
            <a:r>
              <a:rPr lang="pl-PL" dirty="0" smtClean="0"/>
              <a:t>Dlaczego I LO w Bytowie?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19288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Picture 4" descr="C:\Users\user\Documents\moje dokumenty\z_kompa\LICEUM\promocja\Adam_J-T\pasje\17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42852"/>
            <a:ext cx="2250298" cy="1500198"/>
          </a:xfrm>
          <a:prstGeom prst="rect">
            <a:avLst/>
          </a:prstGeom>
          <a:noFill/>
        </p:spPr>
      </p:pic>
      <p:pic>
        <p:nvPicPr>
          <p:cNvPr id="9" name="Picture 5" descr="C:\Users\user\Documents\moje dokumenty\z_kompa\LICEUM\promocja\Adam_J-T\pasje\20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6244" y="142851"/>
            <a:ext cx="2678927" cy="1785951"/>
          </a:xfrm>
          <a:prstGeom prst="rect">
            <a:avLst/>
          </a:prstGeom>
          <a:noFill/>
        </p:spPr>
      </p:pic>
      <p:pic>
        <p:nvPicPr>
          <p:cNvPr id="10" name="Obraz 9" descr="tarcz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4786322"/>
            <a:ext cx="1580764" cy="1916832"/>
          </a:xfrm>
          <a:prstGeom prst="rect">
            <a:avLst/>
          </a:prstGeom>
        </p:spPr>
      </p:pic>
      <p:pic>
        <p:nvPicPr>
          <p:cNvPr id="7" name="Picture 3" descr="C:\Users\user\Documents\moje dokumenty\z_kompa\LICEUM\promocja\Adam_J-T\kreatywnosc_innowacyjnosc\b-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142852"/>
            <a:ext cx="2428892" cy="1630538"/>
          </a:xfrm>
          <a:prstGeom prst="rect">
            <a:avLst/>
          </a:prstGeom>
          <a:noFill/>
        </p:spPr>
      </p:pic>
      <p:pic>
        <p:nvPicPr>
          <p:cNvPr id="6" name="Picture 2" descr="C:\Users\user\Documents\moje dokumenty\z_kompa\LICEUM\promocja\Adam_J-T\kreatywnosc_innowacyjnosc\15(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357166"/>
            <a:ext cx="2158500" cy="14490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1223566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pl-PL" dirty="0" smtClean="0"/>
              <a:t>  </a:t>
            </a:r>
            <a:r>
              <a:rPr lang="pl-PL" sz="2600" dirty="0" smtClean="0"/>
              <a:t>Oferujemy wysoki poziom nauczania potwierdzony wynikami egzaminów  maturalnych </a:t>
            </a:r>
          </a:p>
          <a:p>
            <a:pPr lvl="0" algn="ctr">
              <a:buNone/>
            </a:pPr>
            <a:r>
              <a:rPr lang="pl-PL" sz="2600" dirty="0" smtClean="0"/>
              <a:t>(ZDAWALNOŚĆ 99,33 %)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Co robimy aby osiągnąć sukces?</a:t>
            </a:r>
            <a:endParaRPr lang="pl-PL" dirty="0"/>
          </a:p>
        </p:txBody>
      </p:sp>
      <p:pic>
        <p:nvPicPr>
          <p:cNvPr id="4" name="Obraz 3" descr="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0"/>
            <a:ext cx="1343230" cy="1628800"/>
          </a:xfrm>
          <a:prstGeom prst="rect">
            <a:avLst/>
          </a:prstGeom>
        </p:spPr>
      </p:pic>
      <p:pic>
        <p:nvPicPr>
          <p:cNvPr id="8" name="Picture 4" descr="http://lo.bytow.pl/wp-content/uploads/2016/01/brazowe-liceum-2016-2-e1453369342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1725320" cy="1628800"/>
          </a:xfrm>
          <a:prstGeom prst="rect">
            <a:avLst/>
          </a:prstGeom>
          <a:noFill/>
        </p:spPr>
      </p:pic>
      <p:pic>
        <p:nvPicPr>
          <p:cNvPr id="9" name="Picture 2" descr="E:\promocja\brazowe_liceum_cmyk_300_d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0"/>
            <a:ext cx="1728192" cy="1637764"/>
          </a:xfrm>
          <a:prstGeom prst="rect">
            <a:avLst/>
          </a:prstGeom>
          <a:noFill/>
        </p:spPr>
      </p:pic>
      <p:graphicFrame>
        <p:nvGraphicFramePr>
          <p:cNvPr id="12" name="Wykres 11"/>
          <p:cNvGraphicFramePr/>
          <p:nvPr/>
        </p:nvGraphicFramePr>
        <p:xfrm>
          <a:off x="3500430" y="3429000"/>
          <a:ext cx="4714908" cy="310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506" name="AutoShape 2" descr="Ręce, Cale, Palce, Ok, Braw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08" name="AutoShape 4" descr="Ręce, Cale, Palce, Ok, Braw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0" name="AutoShape 6" descr="Bije Brawo, Klaskanie, Ręka, Grupy Odbiorców, Szczęś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00037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5357827"/>
            <a:ext cx="2480907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SUS\Pulpit\Nowy folder\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3305175" cy="1381125"/>
          </a:xfrm>
          <a:prstGeom prst="rect">
            <a:avLst/>
          </a:prstGeom>
          <a:noFill/>
        </p:spPr>
      </p:pic>
      <p:pic>
        <p:nvPicPr>
          <p:cNvPr id="12289" name="Picture 1" descr="C:\Documents and Settings\ASUS\Pulpit\Nowy folder\GU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00504"/>
            <a:ext cx="1874775" cy="2214578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0"/>
            <a:ext cx="9144000" cy="1368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223997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  Szkoła, która przygotuje Cię do matury i pozwoli dostać się na wymarzone studia,</a:t>
            </a:r>
          </a:p>
          <a:p>
            <a:pPr lvl="0" algn="just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	Corocznie kilkunastu absolwentów zostaje studentami kierunków medycznych i około 30 politechnicznych najczęściej na Politechnice Gdańskiej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Dlaczego I LO w Bytowie?</a:t>
            </a:r>
            <a:endParaRPr lang="pl-PL" dirty="0"/>
          </a:p>
        </p:txBody>
      </p:sp>
      <p:pic>
        <p:nvPicPr>
          <p:cNvPr id="5" name="Obraz 4" descr="tarc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4429132"/>
            <a:ext cx="1580764" cy="1916832"/>
          </a:xfrm>
          <a:prstGeom prst="rect">
            <a:avLst/>
          </a:prstGeom>
        </p:spPr>
      </p:pic>
      <p:pic>
        <p:nvPicPr>
          <p:cNvPr id="6146" name="Picture 2" descr="C:\Users\user\Documents\moje dokumenty\z_kompa\LICEUM\promocja\Adam_J-T\13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0"/>
            <a:ext cx="2055239" cy="1379701"/>
          </a:xfrm>
          <a:prstGeom prst="rect">
            <a:avLst/>
          </a:prstGeom>
          <a:noFill/>
        </p:spPr>
      </p:pic>
      <p:pic>
        <p:nvPicPr>
          <p:cNvPr id="6147" name="Picture 3" descr="C:\Users\user\Documents\moje dokumenty\z_kompa\LICEUM\promocja\Adam_J-T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0"/>
            <a:ext cx="2016224" cy="1353509"/>
          </a:xfrm>
          <a:prstGeom prst="rect">
            <a:avLst/>
          </a:prstGeom>
          <a:noFill/>
        </p:spPr>
      </p:pic>
      <p:pic>
        <p:nvPicPr>
          <p:cNvPr id="6148" name="Picture 4" descr="C:\Users\user\Documents\moje dokumenty\z_kompa\LICEUM\promocja\Adam_J-T\17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0"/>
            <a:ext cx="2016224" cy="1344149"/>
          </a:xfrm>
          <a:prstGeom prst="rect">
            <a:avLst/>
          </a:prstGeom>
          <a:noFill/>
        </p:spPr>
      </p:pic>
      <p:pic>
        <p:nvPicPr>
          <p:cNvPr id="6149" name="Picture 5" descr="C:\Users\user\Documents\moje dokumenty\z_kompa\LICEUM\promocja\Adam_J-T\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0"/>
            <a:ext cx="2016224" cy="13441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ASUS\Pulpit\Nowy folder\kol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509120"/>
            <a:ext cx="914825" cy="1357322"/>
          </a:xfrm>
          <a:prstGeom prst="rect">
            <a:avLst/>
          </a:prstGeom>
          <a:noFill/>
        </p:spPr>
      </p:pic>
      <p:pic>
        <p:nvPicPr>
          <p:cNvPr id="9" name="Obraz 8" descr="tarc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3308" y="4941168"/>
            <a:ext cx="1580764" cy="191683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9144000" cy="1368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2204864"/>
            <a:ext cx="8229600" cy="2294565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pl-PL" dirty="0" smtClean="0"/>
              <a:t>  </a:t>
            </a:r>
            <a:r>
              <a:rPr lang="pl-PL" sz="2000" dirty="0" smtClean="0"/>
              <a:t>Stwarzamy możliwości zdobycia nowych umiejętności intelektualnych</a:t>
            </a:r>
          </a:p>
          <a:p>
            <a:pPr lvl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  </a:t>
            </a:r>
            <a:r>
              <a:rPr lang="pl-PL" sz="2000" dirty="0" smtClean="0">
                <a:solidFill>
                  <a:srgbClr val="FF0000"/>
                </a:solidFill>
              </a:rPr>
              <a:t>Uczniowie LO są laureatami i finalistami konkursów: olimpiady geograficznej, „Wygraj Indeks” z chemii, </a:t>
            </a:r>
            <a:r>
              <a:rPr lang="pl-PL" sz="2000" dirty="0" smtClean="0">
                <a:solidFill>
                  <a:srgbClr val="FF0000"/>
                </a:solidFill>
              </a:rPr>
              <a:t>olimpiady</a:t>
            </a:r>
            <a:r>
              <a:rPr lang="pl-PL" sz="2000" dirty="0" smtClean="0">
                <a:solidFill>
                  <a:srgbClr val="FF0000"/>
                </a:solidFill>
              </a:rPr>
              <a:t> matematycznej </a:t>
            </a:r>
            <a:r>
              <a:rPr lang="pl-PL" sz="2000" dirty="0" smtClean="0">
                <a:solidFill>
                  <a:srgbClr val="FF0000"/>
                </a:solidFill>
              </a:rPr>
              <a:t>AGH, wiedzy o świecie  współczesnym, języków obcych, historycznych</a:t>
            </a:r>
            <a:endParaRPr lang="pl-PL" sz="20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71538" y="1285860"/>
            <a:ext cx="6786610" cy="1000132"/>
          </a:xfrm>
        </p:spPr>
        <p:txBody>
          <a:bodyPr/>
          <a:lstStyle/>
          <a:p>
            <a:pPr algn="ctr"/>
            <a:r>
              <a:rPr lang="pl-PL" dirty="0" smtClean="0"/>
              <a:t>Dlaczego I LO w Bytowie?</a:t>
            </a:r>
            <a:endParaRPr lang="pl-PL" dirty="0"/>
          </a:p>
        </p:txBody>
      </p:sp>
      <p:pic>
        <p:nvPicPr>
          <p:cNvPr id="4" name="Picture 2" descr="C:\Users\user\Documents\moje dokumenty\z_kompa\LICEUM\promocja\Adam_J-T\13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2055239" cy="1379701"/>
          </a:xfrm>
          <a:prstGeom prst="rect">
            <a:avLst/>
          </a:prstGeom>
          <a:noFill/>
        </p:spPr>
      </p:pic>
      <p:pic>
        <p:nvPicPr>
          <p:cNvPr id="5" name="Picture 3" descr="C:\Users\user\Documents\moje dokumenty\z_kompa\LICEUM\promocja\Adam_J-T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0"/>
            <a:ext cx="2016224" cy="1353509"/>
          </a:xfrm>
          <a:prstGeom prst="rect">
            <a:avLst/>
          </a:prstGeom>
          <a:noFill/>
        </p:spPr>
      </p:pic>
      <p:pic>
        <p:nvPicPr>
          <p:cNvPr id="6" name="Picture 4" descr="C:\Users\user\Documents\moje dokumenty\z_kompa\LICEUM\promocja\Adam_J-T\17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2016224" cy="1344149"/>
          </a:xfrm>
          <a:prstGeom prst="rect">
            <a:avLst/>
          </a:prstGeom>
          <a:noFill/>
        </p:spPr>
      </p:pic>
      <p:pic>
        <p:nvPicPr>
          <p:cNvPr id="7" name="Picture 5" descr="C:\Users\user\Documents\moje dokumenty\z_kompa\LICEUM\promocja\Adam_J-T\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0"/>
            <a:ext cx="2016224" cy="1344149"/>
          </a:xfrm>
          <a:prstGeom prst="rect">
            <a:avLst/>
          </a:prstGeom>
          <a:noFill/>
        </p:spPr>
      </p:pic>
      <p:pic>
        <p:nvPicPr>
          <p:cNvPr id="34818" name="Picture 2" descr="http://lo.bytow.pl/wp-content/uploads/2016/09/14341438_1264444170253641_1981894153_n-281x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214818"/>
            <a:ext cx="1311488" cy="2333608"/>
          </a:xfrm>
          <a:prstGeom prst="rect">
            <a:avLst/>
          </a:prstGeom>
          <a:noFill/>
        </p:spPr>
      </p:pic>
      <p:pic>
        <p:nvPicPr>
          <p:cNvPr id="29700" name="Picture 4" descr="C:\Documents and Settings\ASUS\Pulpit\Nowy folder\globu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221088"/>
            <a:ext cx="1071570" cy="1071570"/>
          </a:xfrm>
          <a:prstGeom prst="rect">
            <a:avLst/>
          </a:prstGeom>
          <a:noFill/>
        </p:spPr>
      </p:pic>
      <p:pic>
        <p:nvPicPr>
          <p:cNvPr id="34822" name="Picture 6" descr="http://lo.bytow.pl/wp-content/uploads/2016/12/IMG-20161206-WA0001-667x5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5" y="4581128"/>
            <a:ext cx="2765171" cy="2072842"/>
          </a:xfrm>
          <a:prstGeom prst="rect">
            <a:avLst/>
          </a:prstGeom>
          <a:noFill/>
        </p:spPr>
      </p:pic>
      <p:pic>
        <p:nvPicPr>
          <p:cNvPr id="34820" name="Picture 4" descr="http://lo.bytow.pl/wp-content/uploads/2017/02/20170211_114901-e1487096614356-375x5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4797152"/>
            <a:ext cx="1302984" cy="1737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36912"/>
            <a:ext cx="2564634" cy="19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0" y="0"/>
            <a:ext cx="9144000" cy="2214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2708920"/>
            <a:ext cx="6372200" cy="2071702"/>
          </a:xfrm>
        </p:spPr>
        <p:txBody>
          <a:bodyPr>
            <a:normAutofit/>
          </a:bodyPr>
          <a:lstStyle/>
          <a:p>
            <a:pPr lvl="0"/>
            <a:r>
              <a:rPr lang="pl-PL" sz="2000" dirty="0" smtClean="0"/>
              <a:t>Proponujemy uczniom  zajęcia zgodne z zapotrzebowaniem (</a:t>
            </a:r>
            <a:r>
              <a:rPr lang="pl-PL" sz="2000" dirty="0" smtClean="0">
                <a:solidFill>
                  <a:srgbClr val="FF0000"/>
                </a:solidFill>
              </a:rPr>
              <a:t>język hiszpański</a:t>
            </a:r>
            <a:r>
              <a:rPr lang="pl-PL" sz="2000" dirty="0" smtClean="0"/>
              <a:t>)</a:t>
            </a:r>
          </a:p>
          <a:p>
            <a:pPr lvl="0"/>
            <a:r>
              <a:rPr lang="pl-PL" sz="2000" dirty="0" smtClean="0"/>
              <a:t>Organizujemy dodatkowe zajęcia dla maturzystów, uczniów zainteresowanych przedmiotem</a:t>
            </a:r>
          </a:p>
          <a:p>
            <a:pPr lvl="0"/>
            <a:endParaRPr lang="pl-PL" sz="20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Co robimy aby osiągnąć sukces?</a:t>
            </a:r>
            <a:endParaRPr lang="pl-PL" dirty="0"/>
          </a:p>
        </p:txBody>
      </p:sp>
      <p:pic>
        <p:nvPicPr>
          <p:cNvPr id="4" name="Obraz 3" descr="tarc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4714884"/>
            <a:ext cx="1580764" cy="1916832"/>
          </a:xfrm>
          <a:prstGeom prst="rect">
            <a:avLst/>
          </a:prstGeom>
        </p:spPr>
      </p:pic>
      <p:pic>
        <p:nvPicPr>
          <p:cNvPr id="16" name="Picture 6" descr="http://lo.bytow.pl/wp-content/uploads/2015/03/DSC_4482-1024x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57166"/>
            <a:ext cx="2784607" cy="1843715"/>
          </a:xfrm>
          <a:prstGeom prst="rect">
            <a:avLst/>
          </a:prstGeom>
          <a:noFill/>
        </p:spPr>
      </p:pic>
      <p:pic>
        <p:nvPicPr>
          <p:cNvPr id="33794" name="Picture 2" descr="C:\Documents and Settings\ASUS\Pulpit\Nowy folder\Cott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437112"/>
            <a:ext cx="3680370" cy="857256"/>
          </a:xfrm>
          <a:prstGeom prst="rect">
            <a:avLst/>
          </a:prstGeom>
          <a:noFill/>
        </p:spPr>
      </p:pic>
      <p:pic>
        <p:nvPicPr>
          <p:cNvPr id="5" name="Picture 4" descr="http://lo.bytow.pl/wp-content/uploads/2015/03/IMG_2436-1024x5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071802" cy="1727888"/>
          </a:xfrm>
          <a:prstGeom prst="rect">
            <a:avLst/>
          </a:prstGeom>
          <a:noFill/>
        </p:spPr>
      </p:pic>
      <p:pic>
        <p:nvPicPr>
          <p:cNvPr id="15" name="Picture 2" descr="http://lo.bytow.pl/wp-content/uploads/2016/02/20160126_121954-889x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142852"/>
            <a:ext cx="3429023" cy="1928584"/>
          </a:xfrm>
          <a:prstGeom prst="rect">
            <a:avLst/>
          </a:prstGeom>
          <a:noFill/>
        </p:spPr>
      </p:pic>
      <p:pic>
        <p:nvPicPr>
          <p:cNvPr id="33795" name="Picture 3" descr="C:\Documents and Settings\ASUS\Pulpit\Nowy folder\zdoln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437112"/>
            <a:ext cx="2941781" cy="85725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5157192"/>
            <a:ext cx="2292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5157192"/>
            <a:ext cx="2292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8197">
            <a:off x="175712" y="3807432"/>
            <a:ext cx="2350770" cy="156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 descr="http://lo.bytow.pl/wp-content/uploads/2016/10/MK4L101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0383">
            <a:off x="2685516" y="3776295"/>
            <a:ext cx="2663864" cy="1787859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37112"/>
            <a:ext cx="2552388" cy="191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4518">
            <a:off x="944860" y="5142898"/>
            <a:ext cx="2286016" cy="152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89671">
            <a:off x="6532574" y="3586375"/>
            <a:ext cx="2014388" cy="151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000396"/>
          </a:xfrm>
        </p:spPr>
        <p:txBody>
          <a:bodyPr>
            <a:normAutofit/>
          </a:bodyPr>
          <a:lstStyle/>
          <a:p>
            <a:pPr lvl="0"/>
            <a:r>
              <a:rPr lang="pl-PL" sz="1800" dirty="0" smtClean="0"/>
              <a:t>Współpracujemy z różnymi interesującymi instytucjami i osobami, </a:t>
            </a:r>
            <a:r>
              <a:rPr lang="pl-PL" sz="1800" dirty="0" smtClean="0">
                <a:solidFill>
                  <a:srgbClr val="FF0000"/>
                </a:solidFill>
              </a:rPr>
              <a:t>(Polsko-Japońska Akademia Technik Komputerowych, Akademia Pomorska, Uniwersytet Gdański)</a:t>
            </a:r>
          </a:p>
          <a:p>
            <a:pPr algn="ctr">
              <a:buNone/>
            </a:pPr>
            <a:endParaRPr lang="pl-PL" b="1" dirty="0" smtClean="0"/>
          </a:p>
          <a:p>
            <a:pPr lvl="0"/>
            <a:endParaRPr lang="pl-PL" b="1" dirty="0" smtClean="0">
              <a:solidFill>
                <a:srgbClr val="FF000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868346"/>
          </a:xfrm>
        </p:spPr>
        <p:txBody>
          <a:bodyPr/>
          <a:lstStyle/>
          <a:p>
            <a:pPr algn="ctr"/>
            <a:r>
              <a:rPr lang="pl-PL" dirty="0" smtClean="0"/>
              <a:t>Jak wspólnie pracujemy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19288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" name="Picture 10" descr="http://lo.bytow.pl/wp-content/uploads/2015/12/13-752x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0"/>
            <a:ext cx="2578627" cy="1714512"/>
          </a:xfrm>
          <a:prstGeom prst="rect">
            <a:avLst/>
          </a:prstGeom>
          <a:noFill/>
        </p:spPr>
      </p:pic>
      <p:pic>
        <p:nvPicPr>
          <p:cNvPr id="6" name="Picture 12" descr="http://lo.bytow.pl/wp-content/uploads/2014/11/DSC_0615-576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0"/>
            <a:ext cx="1500198" cy="1970499"/>
          </a:xfrm>
          <a:prstGeom prst="rect">
            <a:avLst/>
          </a:prstGeom>
          <a:noFill/>
        </p:spPr>
      </p:pic>
      <p:pic>
        <p:nvPicPr>
          <p:cNvPr id="8" name="Obraz 7" descr="tarcz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63236" y="4941168"/>
            <a:ext cx="1580764" cy="1916832"/>
          </a:xfrm>
          <a:prstGeom prst="rect">
            <a:avLst/>
          </a:prstGeom>
        </p:spPr>
      </p:pic>
      <p:pic>
        <p:nvPicPr>
          <p:cNvPr id="10" name="Picture 2" descr="C:\Documents and Settings\ASUS\Pulpit\Nowy folder\deba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0"/>
            <a:ext cx="2651142" cy="1491267"/>
          </a:xfrm>
          <a:prstGeom prst="rect">
            <a:avLst/>
          </a:prstGeom>
          <a:noFill/>
        </p:spPr>
      </p:pic>
      <p:pic>
        <p:nvPicPr>
          <p:cNvPr id="7" name="Picture 16" descr="http://lo.bytow.pl/wp-content/uploads/2015/05/DSC_0077-800x600-333x5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7964" y="0"/>
            <a:ext cx="1356036" cy="2036090"/>
          </a:xfrm>
          <a:prstGeom prst="rect">
            <a:avLst/>
          </a:prstGeom>
          <a:noFill/>
        </p:spPr>
      </p:pic>
      <p:pic>
        <p:nvPicPr>
          <p:cNvPr id="31747" name="Picture 3" descr="C:\Documents and Settings\ASUS\Pulpit\Nowy folder\konkur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371677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12" descr="http://lo.bytow.pl/wp-content/uploads/2017/03/20170302_115058-889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00000">
            <a:off x="536032" y="4676142"/>
            <a:ext cx="2855656" cy="1746166"/>
          </a:xfrm>
          <a:prstGeom prst="rect">
            <a:avLst/>
          </a:prstGeom>
          <a:noFill/>
        </p:spPr>
      </p:pic>
      <p:pic>
        <p:nvPicPr>
          <p:cNvPr id="20490" name="Picture 10" descr="http://lo.bytow.pl/wp-content/uploads/2017/03/DSC_0203-001-749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21088"/>
            <a:ext cx="2696700" cy="180020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2438012"/>
          </a:xfrm>
        </p:spPr>
        <p:txBody>
          <a:bodyPr>
            <a:noAutofit/>
          </a:bodyPr>
          <a:lstStyle/>
          <a:p>
            <a:pPr lvl="0" algn="just"/>
            <a:r>
              <a:rPr lang="pl-PL" sz="1800" dirty="0" smtClean="0"/>
              <a:t>W szkole realizowane są projekty powiatowe: „Zdolni z Pomorza” i „Kompetentni na starcie”  oraz grantowe: „Szachy w szkole”, „Konkurs na projekt okładki”, „Bądź jak Leonardo”, „Czyste powietrze”.  Przedsięwzięcia skierowane są do uczniów z różnorodnymi uzdolnieniami i zainteresowaniami. Również prowadzimy „żywe” lekcje, </a:t>
            </a:r>
            <a:r>
              <a:rPr lang="pl-PL" sz="1800" dirty="0" err="1" smtClean="0"/>
              <a:t>lekcje</a:t>
            </a:r>
            <a:r>
              <a:rPr lang="pl-PL" sz="1800" dirty="0" smtClean="0"/>
              <a:t> w terenie „zielona szkoła”, w muzeach, zajęcia warsztatowe w różnych instytucjach, placówkach czy uczelniach.</a:t>
            </a: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Co robimy aby osiągnąć sukces?</a:t>
            </a:r>
            <a:endParaRPr lang="pl-PL" dirty="0"/>
          </a:p>
        </p:txBody>
      </p:sp>
      <p:pic>
        <p:nvPicPr>
          <p:cNvPr id="4" name="Obraz 3" descr="tarc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4929198"/>
            <a:ext cx="1343230" cy="1628800"/>
          </a:xfrm>
          <a:prstGeom prst="rect">
            <a:avLst/>
          </a:prstGeom>
        </p:spPr>
      </p:pic>
      <p:pic>
        <p:nvPicPr>
          <p:cNvPr id="20481" name="Picture 1" descr="G:\prezentacja_2017\zdjecia_LO_2017\projek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191828" cy="1643050"/>
          </a:xfrm>
          <a:prstGeom prst="rect">
            <a:avLst/>
          </a:prstGeom>
          <a:noFill/>
        </p:spPr>
      </p:pic>
      <p:pic>
        <p:nvPicPr>
          <p:cNvPr id="20482" name="Picture 2" descr="G:\prezentacja_2017\zdjecia_LO_2017\projekt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"/>
            <a:ext cx="2214546" cy="1660080"/>
          </a:xfrm>
          <a:prstGeom prst="rect">
            <a:avLst/>
          </a:prstGeom>
          <a:noFill/>
        </p:spPr>
      </p:pic>
      <p:pic>
        <p:nvPicPr>
          <p:cNvPr id="20484" name="Picture 4" descr="http://lo.bytow.pl/wp-content/uploads/2017/03/IMG_4276-667x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0"/>
            <a:ext cx="2191829" cy="1643050"/>
          </a:xfrm>
          <a:prstGeom prst="rect">
            <a:avLst/>
          </a:prstGeom>
          <a:noFill/>
        </p:spPr>
      </p:pic>
      <p:pic>
        <p:nvPicPr>
          <p:cNvPr id="20486" name="Picture 6" descr="http://lo.bytow.pl/wp-content/uploads/2017/03/DSC_0049-752x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4311" y="0"/>
            <a:ext cx="2363705" cy="1571612"/>
          </a:xfrm>
          <a:prstGeom prst="rect">
            <a:avLst/>
          </a:prstGeom>
          <a:noFill/>
        </p:spPr>
      </p:pic>
      <p:pic>
        <p:nvPicPr>
          <p:cNvPr id="20488" name="Picture 8" descr="http://lo.bytow.pl/wp-content/uploads/2017/03/DSC_0076-332x5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00000">
            <a:off x="5763158" y="4398414"/>
            <a:ext cx="1493571" cy="22493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lo.bytow.pl/wp-content/uploads/2015/11/20151117_101517-889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7684">
            <a:off x="145906" y="4028814"/>
            <a:ext cx="2774298" cy="1560347"/>
          </a:xfrm>
          <a:prstGeom prst="rect">
            <a:avLst/>
          </a:prstGeom>
          <a:noFill/>
        </p:spPr>
      </p:pic>
      <p:pic>
        <p:nvPicPr>
          <p:cNvPr id="14" name="Picture 2" descr="http://lo.bytow.pl/wp-content/uploads/2016/10/DSC_1293-749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9558">
            <a:off x="2217605" y="4355237"/>
            <a:ext cx="2588833" cy="1728192"/>
          </a:xfrm>
          <a:prstGeom prst="rect">
            <a:avLst/>
          </a:prstGeom>
          <a:noFill/>
        </p:spPr>
      </p:pic>
      <p:pic>
        <p:nvPicPr>
          <p:cNvPr id="15" name="Picture 6" descr="http://lo.bytow.pl/wp-content/uploads/2016/01/20160115_125014-889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1048"/>
            <a:ext cx="3071834" cy="1727692"/>
          </a:xfrm>
          <a:prstGeom prst="rect">
            <a:avLst/>
          </a:prstGeom>
          <a:noFill/>
        </p:spPr>
      </p:pic>
      <p:pic>
        <p:nvPicPr>
          <p:cNvPr id="4" name="Obraz 3" descr="tarc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3236" y="4643446"/>
            <a:ext cx="1580764" cy="1916832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15226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pl-PL" sz="1800" dirty="0" smtClean="0"/>
              <a:t>Prężnie włączamy się w wiele akcji:</a:t>
            </a:r>
            <a:endParaRPr lang="pl-PL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dirty="0" smtClean="0"/>
              <a:t> </a:t>
            </a:r>
            <a:r>
              <a:rPr lang="pl-PL" sz="1800" dirty="0" smtClean="0">
                <a:solidFill>
                  <a:srgbClr val="FF0000"/>
                </a:solidFill>
              </a:rPr>
              <a:t>(AIESEC, Centrum Wspierania Imigrantów, Polska Akcja Humanitarna, Dom Otwarty, Caritas Polska, „Szlachetna paczka”, „WOŚP”, IPN, wspieranie oddziału dziecięcego bytowskiego szpitala, współpraca z bankiem dawców szpiku, organizacja debat publicznych)</a:t>
            </a:r>
            <a:endParaRPr lang="pl-PL" sz="18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101324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Co robimy aby osiągnąć sukces?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68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076" name="Picture 4" descr="C:\Users\user\Documents\moje dokumenty\z_kompa\LICEUM\promocja\Adam_J-T\zaangazowanie\14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1" y="0"/>
            <a:ext cx="1889979" cy="1268760"/>
          </a:xfrm>
          <a:prstGeom prst="rect">
            <a:avLst/>
          </a:prstGeom>
          <a:noFill/>
        </p:spPr>
      </p:pic>
      <p:pic>
        <p:nvPicPr>
          <p:cNvPr id="8193" name="Picture 1" descr="C:\Documents and Settings\ASUS\Pulpit\Nowy folder\szpit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0"/>
            <a:ext cx="2267744" cy="1700808"/>
          </a:xfrm>
          <a:prstGeom prst="rect">
            <a:avLst/>
          </a:prstGeom>
          <a:noFill/>
        </p:spPr>
      </p:pic>
      <p:pic>
        <p:nvPicPr>
          <p:cNvPr id="12" name="Picture 2" descr="C:\Documents and Settings\ASUS\Pulpit\Nowy folder\poltransla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5445224"/>
            <a:ext cx="3357586" cy="1076802"/>
          </a:xfrm>
          <a:prstGeom prst="rect">
            <a:avLst/>
          </a:prstGeom>
          <a:noFill/>
        </p:spPr>
      </p:pic>
      <p:pic>
        <p:nvPicPr>
          <p:cNvPr id="6146" name="Picture 2" descr="http://lo.bytow.pl/wp-content/uploads/2017/02/szlachetna1-750x5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0"/>
            <a:ext cx="2736304" cy="1824202"/>
          </a:xfrm>
          <a:prstGeom prst="rect">
            <a:avLst/>
          </a:prstGeom>
          <a:noFill/>
        </p:spPr>
      </p:pic>
      <p:pic>
        <p:nvPicPr>
          <p:cNvPr id="8194" name="Picture 2" descr="C:\Documents and Settings\ASUS\Pulpit\Nowy folder\piszemy-listy-plakat20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0"/>
            <a:ext cx="1428760" cy="1918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my w drod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0968"/>
            <a:ext cx="5023811" cy="1512168"/>
          </a:xfrm>
          <a:prstGeom prst="rect">
            <a:avLst/>
          </a:prstGeom>
          <a:noFill/>
        </p:spPr>
      </p:pic>
      <p:pic>
        <p:nvPicPr>
          <p:cNvPr id="10241" name="Picture 1" descr="G:\prezentacja_2017\zdjecia_LO_2017\ZHP-w_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654">
            <a:off x="5691797" y="2597123"/>
            <a:ext cx="3139056" cy="2095498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Co robimy aby osiągnąć sukces?</a:t>
            </a:r>
            <a:endParaRPr lang="pl-PL" dirty="0"/>
          </a:p>
        </p:txBody>
      </p:sp>
      <p:pic>
        <p:nvPicPr>
          <p:cNvPr id="5" name="Obraz 7" descr="folder_1_4_srodek_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tarc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941168"/>
            <a:ext cx="1580764" cy="1916832"/>
          </a:xfrm>
          <a:prstGeom prst="rect">
            <a:avLst/>
          </a:prstGeom>
        </p:spPr>
      </p:pic>
      <p:pic>
        <p:nvPicPr>
          <p:cNvPr id="12" name="Picture 2" descr="http://lo.bytow.pl/wp-content/uploads/2015/05/20150512_102008-667x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6881">
            <a:off x="202058" y="2710856"/>
            <a:ext cx="2895360" cy="2170435"/>
          </a:xfrm>
          <a:prstGeom prst="rect">
            <a:avLst/>
          </a:prstGeom>
          <a:noFill/>
        </p:spPr>
      </p:pic>
      <p:pic>
        <p:nvPicPr>
          <p:cNvPr id="11" name="Picture 12" descr="http://lo.bytow.pl/wp-content/uploads/2015/06/19-752x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31358">
            <a:off x="1124350" y="4753774"/>
            <a:ext cx="2786082" cy="1852448"/>
          </a:xfrm>
          <a:prstGeom prst="rect">
            <a:avLst/>
          </a:prstGeom>
          <a:noFill/>
        </p:spPr>
      </p:pic>
      <p:pic>
        <p:nvPicPr>
          <p:cNvPr id="14" name="Picture 5" descr="C:\Users\user\Documents\moje dokumenty\z_kompa\LICEUM\promocja\Adam_J-T\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4797152"/>
            <a:ext cx="2700301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5385365"/>
            <a:ext cx="1214446" cy="1472635"/>
          </a:xfrm>
          <a:prstGeom prst="rect">
            <a:avLst/>
          </a:prstGeom>
        </p:spPr>
      </p:pic>
      <p:pic>
        <p:nvPicPr>
          <p:cNvPr id="11270" name="Picture 6" descr="C:\Documents and Settings\ASUS\Pulpit\Nowy folder\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2500310" cy="1400174"/>
          </a:xfrm>
          <a:prstGeom prst="rect">
            <a:avLst/>
          </a:prstGeom>
          <a:noFill/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2996952"/>
            <a:ext cx="8064896" cy="1511027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pl-PL" dirty="0" smtClean="0"/>
              <a:t>  Gromadzimy ludzi kreatywnych, z pasjami, ambicjami, aspiracjami </a:t>
            </a:r>
          </a:p>
          <a:p>
            <a:pPr lvl="0" algn="ctr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(R. Mohr, K. Czeczot, N. </a:t>
            </a:r>
            <a:r>
              <a:rPr lang="pl-PL" sz="2000" dirty="0" err="1" smtClean="0">
                <a:solidFill>
                  <a:srgbClr val="FF0000"/>
                </a:solidFill>
              </a:rPr>
              <a:t>Szroeder</a:t>
            </a:r>
            <a:r>
              <a:rPr lang="pl-PL" sz="2000" dirty="0" smtClean="0">
                <a:solidFill>
                  <a:srgbClr val="FF0000"/>
                </a:solidFill>
              </a:rPr>
              <a:t>, J. </a:t>
            </a:r>
            <a:r>
              <a:rPr lang="pl-PL" sz="2000" dirty="0" err="1" smtClean="0">
                <a:solidFill>
                  <a:srgbClr val="FF0000"/>
                </a:solidFill>
              </a:rPr>
              <a:t>Szroeder</a:t>
            </a:r>
            <a:r>
              <a:rPr lang="pl-PL" sz="2000" dirty="0" smtClean="0">
                <a:solidFill>
                  <a:srgbClr val="FF0000"/>
                </a:solidFill>
              </a:rPr>
              <a:t>, R. Chabowski,</a:t>
            </a:r>
          </a:p>
          <a:p>
            <a:pPr lvl="0" algn="ctr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A. Rusiecka, Cz. Lang, A. Zabrocka)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Dlaczego I LO w Bytowie?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9144000" cy="25003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1265" name="Picture 1" descr="C:\Documents and Settings\ASUS\Pulpit\Nowy folder\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2898473" cy="1928802"/>
          </a:xfrm>
          <a:prstGeom prst="rect">
            <a:avLst/>
          </a:prstGeom>
          <a:noFill/>
        </p:spPr>
      </p:pic>
      <p:pic>
        <p:nvPicPr>
          <p:cNvPr id="11266" name="Picture 2" descr="C:\Documents and Settings\ASUS\Pulpit\Nowy folder\P.C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71480"/>
            <a:ext cx="2895601" cy="1743372"/>
          </a:xfrm>
          <a:prstGeom prst="rect">
            <a:avLst/>
          </a:prstGeom>
          <a:noFill/>
        </p:spPr>
      </p:pic>
      <p:pic>
        <p:nvPicPr>
          <p:cNvPr id="11267" name="Picture 3" descr="C:\Documents and Settings\ASUS\Pulpit\Nowy folder\CZ.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857760"/>
            <a:ext cx="3061628" cy="1714512"/>
          </a:xfrm>
          <a:prstGeom prst="rect">
            <a:avLst/>
          </a:prstGeom>
          <a:noFill/>
        </p:spPr>
      </p:pic>
      <p:pic>
        <p:nvPicPr>
          <p:cNvPr id="11268" name="Picture 4" descr="C:\Documents and Settings\ASUS\Pulpit\Nowy folder\N.S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85728"/>
            <a:ext cx="2714644" cy="2022933"/>
          </a:xfrm>
          <a:prstGeom prst="rect">
            <a:avLst/>
          </a:prstGeom>
          <a:noFill/>
        </p:spPr>
      </p:pic>
      <p:pic>
        <p:nvPicPr>
          <p:cNvPr id="11269" name="Picture 5" descr="C:\Documents and Settings\ASUS\Pulpit\Nowy folder\J.S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1" y="0"/>
            <a:ext cx="1714480" cy="2576404"/>
          </a:xfrm>
          <a:prstGeom prst="rect">
            <a:avLst/>
          </a:prstGeom>
          <a:noFill/>
        </p:spPr>
      </p:pic>
      <p:pic>
        <p:nvPicPr>
          <p:cNvPr id="1027" name="Picture 3" descr="G:\prezentacja_2017\zdjecia_LO_2017\anna_rusiec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2" y="4429132"/>
            <a:ext cx="2467963" cy="1643074"/>
          </a:xfrm>
          <a:prstGeom prst="rect">
            <a:avLst/>
          </a:prstGeom>
          <a:noFill/>
        </p:spPr>
      </p:pic>
      <p:pic>
        <p:nvPicPr>
          <p:cNvPr id="1026" name="Picture 2" descr="G:\prezentacja_2017\zdjecia_LO_2017\radoslaw_chabowsk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786298"/>
            <a:ext cx="1501984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6076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80000">
            <a:off x="5993787" y="488180"/>
            <a:ext cx="2889705" cy="192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0000">
            <a:off x="230053" y="1014610"/>
            <a:ext cx="4041854" cy="269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0000">
            <a:off x="3651035" y="4017697"/>
            <a:ext cx="3565742" cy="237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47456" y="2564904"/>
            <a:ext cx="4896544" cy="1863080"/>
          </a:xfr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4800" normalizeH="1" dirty="0" smtClean="0">
                <a:solidFill>
                  <a:srgbClr val="0070C0"/>
                </a:solidFill>
              </a:rPr>
              <a:t>PONAD 70 LAT I LO w BYTOWIE</a:t>
            </a:r>
            <a:endParaRPr lang="pl-PL" sz="4800" normalizeH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prezentacja_2017\zdjecia_LO_2017\70-lecie_L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80000">
            <a:off x="384847" y="3663741"/>
            <a:ext cx="3706759" cy="2471173"/>
          </a:xfrm>
          <a:prstGeom prst="rect">
            <a:avLst/>
          </a:prstGeom>
          <a:noFill/>
        </p:spPr>
      </p:pic>
      <p:pic>
        <p:nvPicPr>
          <p:cNvPr id="5" name="Obraz 4" descr="tarcz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4365104"/>
            <a:ext cx="1907704" cy="2313279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ASUS\Pulpit\Nowy folder\j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73016"/>
            <a:ext cx="2124075" cy="2152650"/>
          </a:xfrm>
          <a:prstGeom prst="rect">
            <a:avLst/>
          </a:prstGeom>
          <a:noFill/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2000240"/>
            <a:ext cx="9001156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Nasi absolwenci zmieniają świat. To wybitni specjaliści w różnych dziedzinach</a:t>
            </a:r>
          </a:p>
          <a:p>
            <a:pPr algn="ctr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(prof. E. Wnuk-Lipiński, prof. C. </a:t>
            </a:r>
            <a:r>
              <a:rPr lang="pl-PL" sz="2000" dirty="0" err="1" smtClean="0">
                <a:solidFill>
                  <a:srgbClr val="FF0000"/>
                </a:solidFill>
              </a:rPr>
              <a:t>Obracht-Prondzyński</a:t>
            </a:r>
            <a:r>
              <a:rPr lang="pl-PL" sz="2000" dirty="0" smtClean="0">
                <a:solidFill>
                  <a:srgbClr val="FF0000"/>
                </a:solidFill>
              </a:rPr>
              <a:t>, </a:t>
            </a:r>
          </a:p>
          <a:p>
            <a:pPr algn="ctr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prof. J. </a:t>
            </a:r>
            <a:r>
              <a:rPr lang="pl-PL" sz="2000" dirty="0" err="1" smtClean="0">
                <a:solidFill>
                  <a:srgbClr val="FF0000"/>
                </a:solidFill>
              </a:rPr>
              <a:t>Bigda</a:t>
            </a:r>
            <a:r>
              <a:rPr lang="pl-PL" sz="2000" dirty="0" smtClean="0">
                <a:solidFill>
                  <a:srgbClr val="FF0000"/>
                </a:solidFill>
              </a:rPr>
              <a:t>, prof. K. Kamińska, B. Kosmowska) </a:t>
            </a:r>
            <a:endParaRPr lang="pl-PL" sz="2000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/>
          <a:lstStyle/>
          <a:p>
            <a:r>
              <a:rPr lang="pl-PL" dirty="0" smtClean="0"/>
              <a:t>Dlaczego I LO w Bytowie?</a:t>
            </a:r>
            <a:endParaRPr lang="pl-PL" dirty="0"/>
          </a:p>
        </p:txBody>
      </p:sp>
      <p:pic>
        <p:nvPicPr>
          <p:cNvPr id="4" name="Obraz 3" descr="tarc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3236" y="4941168"/>
            <a:ext cx="1580764" cy="1916832"/>
          </a:xfrm>
          <a:prstGeom prst="rect">
            <a:avLst/>
          </a:prstGeom>
        </p:spPr>
      </p:pic>
      <p:pic>
        <p:nvPicPr>
          <p:cNvPr id="5" name="Obraz 7" descr="folder_1_4_srodek_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Documents and Settings\ASUS\Pulpit\Nowy folder\EW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2619375" cy="1743075"/>
          </a:xfrm>
          <a:prstGeom prst="rect">
            <a:avLst/>
          </a:prstGeom>
          <a:noFill/>
        </p:spPr>
      </p:pic>
      <p:pic>
        <p:nvPicPr>
          <p:cNvPr id="30724" name="Picture 4" descr="C:\Documents and Settings\ASUS\Pulpit\Nowy folder\c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077072"/>
            <a:ext cx="1743075" cy="2619375"/>
          </a:xfrm>
          <a:prstGeom prst="rect">
            <a:avLst/>
          </a:prstGeom>
          <a:noFill/>
        </p:spPr>
      </p:pic>
      <p:pic>
        <p:nvPicPr>
          <p:cNvPr id="11266" name="Picture 2" descr="Barbara Kosmows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645024"/>
            <a:ext cx="1719095" cy="2143140"/>
          </a:xfrm>
          <a:prstGeom prst="rect">
            <a:avLst/>
          </a:prstGeom>
          <a:noFill/>
        </p:spPr>
      </p:pic>
      <p:pic>
        <p:nvPicPr>
          <p:cNvPr id="10" name="Obraz 9" descr="http://www.slawniprawnicy.pl/images/Krystyna%20Kaminsk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581128"/>
            <a:ext cx="1800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88424" cy="593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DO ZOBACZENIA!</a:t>
            </a:r>
            <a:endParaRPr lang="pl-PL" dirty="0"/>
          </a:p>
        </p:txBody>
      </p:sp>
      <p:pic>
        <p:nvPicPr>
          <p:cNvPr id="4" name="Obraz 3" descr="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717032"/>
            <a:ext cx="2078413" cy="252028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348880"/>
            <a:ext cx="2434719" cy="364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2959644" cy="209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r>
              <a:rPr lang="pl-PL" sz="2400" dirty="0" smtClean="0"/>
              <a:t>I LO w Bytowie</a:t>
            </a:r>
          </a:p>
          <a:p>
            <a:pPr lvl="1"/>
            <a:r>
              <a:rPr lang="pl-PL" sz="2400" dirty="0" smtClean="0">
                <a:solidFill>
                  <a:srgbClr val="FF0000"/>
                </a:solidFill>
                <a:hlinkClick r:id="rId2"/>
              </a:rPr>
              <a:t>http://lo.bytow.pl/category/rek/</a:t>
            </a:r>
            <a:r>
              <a:rPr lang="pl-PL" sz="2400" dirty="0" smtClean="0">
                <a:hlinkClick r:id="rId2"/>
              </a:rPr>
              <a:t> </a:t>
            </a:r>
            <a:endParaRPr lang="pl-PL" sz="2400" dirty="0" smtClean="0"/>
          </a:p>
          <a:p>
            <a:pPr lvl="1"/>
            <a:r>
              <a:rPr lang="pl-PL" sz="2400" dirty="0" smtClean="0"/>
              <a:t>Tel. 59 822 69 20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l-PL" sz="2400" dirty="0" smtClean="0"/>
              <a:t>Starostwo Powiatowe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Courier New" pitchFamily="49" charset="0"/>
              <a:buChar char="o"/>
            </a:pPr>
            <a:r>
              <a:rPr lang="pl-PL" sz="2400" dirty="0" smtClean="0">
                <a:solidFill>
                  <a:srgbClr val="FF0000"/>
                </a:solidFill>
                <a:hlinkClick r:id="rId3"/>
              </a:rPr>
              <a:t>http://www.powiatbytowski.pl/docs/142</a:t>
            </a:r>
            <a:endParaRPr lang="pl-PL" sz="2400" dirty="0" smtClean="0">
              <a:solidFill>
                <a:srgbClr val="FF0000"/>
              </a:solidFill>
            </a:endParaRPr>
          </a:p>
          <a:p>
            <a:pPr marL="603504" lvl="2" indent="-256032">
              <a:spcBef>
                <a:spcPts val="400"/>
              </a:spcBef>
              <a:buSzPct val="68000"/>
              <a:buFont typeface="Courier New" pitchFamily="49" charset="0"/>
              <a:buChar char="o"/>
            </a:pPr>
            <a:r>
              <a:rPr lang="pl-PL" sz="2400" dirty="0" smtClean="0"/>
              <a:t>Tel. 59 822 80 03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Źródła informacji o rekrutacji</a:t>
            </a:r>
            <a:endParaRPr lang="pl-PL" dirty="0"/>
          </a:p>
        </p:txBody>
      </p:sp>
      <p:pic>
        <p:nvPicPr>
          <p:cNvPr id="4" name="Obraz 7" descr="folder_1_4_srodek_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tarc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4581128"/>
            <a:ext cx="1707776" cy="2070847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9144000" cy="1368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714620"/>
            <a:ext cx="8964488" cy="2088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2400" dirty="0" smtClean="0"/>
              <a:t>J. </a:t>
            </a:r>
            <a:r>
              <a:rPr lang="pl-PL" sz="2400" dirty="0" err="1" smtClean="0"/>
              <a:t>POLSKI-HISTORIA-J</a:t>
            </a:r>
            <a:r>
              <a:rPr lang="pl-PL" sz="2400" dirty="0" smtClean="0"/>
              <a:t>. ANGIELSKI/WOS</a:t>
            </a:r>
          </a:p>
          <a:p>
            <a:pPr>
              <a:lnSpc>
                <a:spcPct val="120000"/>
              </a:lnSpc>
            </a:pPr>
            <a:r>
              <a:rPr lang="pl-PL" sz="2400" dirty="0" err="1" smtClean="0"/>
              <a:t>BIOLOGIA-CHEMIA-J.ANGIELSKI</a:t>
            </a:r>
            <a:endParaRPr lang="pl-PL" sz="2400" dirty="0" smtClean="0"/>
          </a:p>
          <a:p>
            <a:pPr>
              <a:lnSpc>
                <a:spcPct val="120000"/>
              </a:lnSpc>
            </a:pPr>
            <a:r>
              <a:rPr lang="pl-PL" sz="2400" dirty="0" err="1" smtClean="0"/>
              <a:t>MATEMATYKA-GEOGRAFIA-J</a:t>
            </a:r>
            <a:r>
              <a:rPr lang="pl-PL" sz="2400" dirty="0" smtClean="0"/>
              <a:t>. ANGIELSKI/WOS</a:t>
            </a:r>
          </a:p>
          <a:p>
            <a:pPr>
              <a:lnSpc>
                <a:spcPct val="120000"/>
              </a:lnSpc>
            </a:pPr>
            <a:r>
              <a:rPr lang="pl-PL" sz="2400" dirty="0" err="1" smtClean="0"/>
              <a:t>MATEMATYKA-FIZYKA-CHEMIA</a:t>
            </a:r>
            <a:r>
              <a:rPr lang="pl-PL" sz="2400" dirty="0" smtClean="0"/>
              <a:t>/INFORMATYKA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Oferta edukacyjna I LO</a:t>
            </a:r>
            <a:r>
              <a:rPr lang="pl-PL" sz="4000" dirty="0" smtClean="0"/>
              <a:t>(rozszerzenia)</a:t>
            </a:r>
            <a:endParaRPr lang="pl-PL" sz="4000" dirty="0"/>
          </a:p>
        </p:txBody>
      </p:sp>
      <p:pic>
        <p:nvPicPr>
          <p:cNvPr id="5" name="Obraz 4" descr="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787153"/>
            <a:ext cx="1707776" cy="2070847"/>
          </a:xfrm>
          <a:prstGeom prst="rect">
            <a:avLst/>
          </a:prstGeom>
        </p:spPr>
      </p:pic>
      <p:pic>
        <p:nvPicPr>
          <p:cNvPr id="5122" name="Picture 2" descr="C:\Users\user\Documents\moje dokumenty\z_kompa\LICEUM\promocja\Adam_J-T\06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015500" cy="1353024"/>
          </a:xfrm>
          <a:prstGeom prst="rect">
            <a:avLst/>
          </a:prstGeom>
          <a:noFill/>
        </p:spPr>
      </p:pic>
      <p:pic>
        <p:nvPicPr>
          <p:cNvPr id="5123" name="Picture 3" descr="C:\Users\user\Documents\moje dokumenty\z_kompa\LICEUM\promocja\Adam_J-T\07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2051720" cy="1367814"/>
          </a:xfrm>
          <a:prstGeom prst="rect">
            <a:avLst/>
          </a:prstGeom>
          <a:noFill/>
        </p:spPr>
      </p:pic>
      <p:pic>
        <p:nvPicPr>
          <p:cNvPr id="5124" name="Picture 4" descr="C:\Users\user\Documents\moje dokumenty\z_kompa\LICEUM\promocja\Adam_J-T\09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5" y="0"/>
            <a:ext cx="2011151" cy="1340768"/>
          </a:xfrm>
          <a:prstGeom prst="rect">
            <a:avLst/>
          </a:prstGeom>
          <a:noFill/>
        </p:spPr>
      </p:pic>
      <p:pic>
        <p:nvPicPr>
          <p:cNvPr id="5125" name="Picture 5" descr="C:\Users\user\Documents\moje dokumenty\z_kompa\LICEUM\promocja\Adam_J-T\12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2496" y="0"/>
            <a:ext cx="1997244" cy="1340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728192"/>
          </a:xfrm>
        </p:spPr>
        <p:txBody>
          <a:bodyPr/>
          <a:lstStyle/>
          <a:p>
            <a:r>
              <a:rPr lang="pl-PL" sz="1800" dirty="0" smtClean="0"/>
              <a:t>W klasie pierwszej realizujemy program na poziomie podstawowym (wyłącznie z matematyki, j. polskiego i j. obcego występują niewielkie rozszerzenia),</a:t>
            </a:r>
          </a:p>
          <a:p>
            <a:r>
              <a:rPr lang="pl-PL" sz="1800" dirty="0" smtClean="0"/>
              <a:t>Od klasy drugiej ogromny nacisk kładziemy na nauczanie przedmiotów na poziomie rozszerzonym</a:t>
            </a:r>
          </a:p>
          <a:p>
            <a:pPr lvl="1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Co to znaczy – rozszerzenia?</a:t>
            </a:r>
            <a:endParaRPr lang="pl-PL" dirty="0"/>
          </a:p>
        </p:txBody>
      </p:sp>
      <p:pic>
        <p:nvPicPr>
          <p:cNvPr id="5" name="Obraz 7" descr="folder_1_4_srodek_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tarc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941168"/>
            <a:ext cx="1580764" cy="1916832"/>
          </a:xfrm>
          <a:prstGeom prst="rect">
            <a:avLst/>
          </a:prstGeo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933056"/>
            <a:ext cx="1390113" cy="247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2450">
            <a:off x="4486546" y="3928890"/>
            <a:ext cx="2601293" cy="173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lo.bytow.pl/wp-content/uploads/2016/02/20160126_121954-889x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301208"/>
            <a:ext cx="2448272" cy="1376981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23238">
            <a:off x="218991" y="4248694"/>
            <a:ext cx="2714273" cy="18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787153"/>
            <a:ext cx="1707776" cy="207084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9512" y="1772816"/>
            <a:ext cx="74168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dirty="0" smtClean="0"/>
              <a:t>J. </a:t>
            </a:r>
            <a:r>
              <a:rPr lang="pl-PL" sz="2400" dirty="0" err="1" smtClean="0"/>
              <a:t>POLSKI-HISTORIA-J</a:t>
            </a:r>
            <a:r>
              <a:rPr lang="pl-PL" sz="2400" dirty="0" smtClean="0"/>
              <a:t>. ANGIELSKI/WOS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7728">
            <a:off x="457684" y="2452511"/>
            <a:ext cx="1826064" cy="261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05764">
            <a:off x="4612809" y="2583355"/>
            <a:ext cx="3301390" cy="263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9888">
            <a:off x="2267646" y="3195486"/>
            <a:ext cx="2685908" cy="268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 10"/>
          <p:cNvSpPr/>
          <p:nvPr/>
        </p:nvSpPr>
        <p:spPr>
          <a:xfrm>
            <a:off x="0" y="0"/>
            <a:ext cx="9144000" cy="1368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2" name="Picture 2" descr="C:\Users\user\Documents\moje dokumenty\z_kompa\LICEUM\promocja\Adam_J-T\06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15500" cy="1353024"/>
          </a:xfrm>
          <a:prstGeom prst="rect">
            <a:avLst/>
          </a:prstGeom>
          <a:noFill/>
        </p:spPr>
      </p:pic>
      <p:pic>
        <p:nvPicPr>
          <p:cNvPr id="13" name="Picture 3" descr="C:\Users\user\Documents\moje dokumenty\z_kompa\LICEUM\promocja\Adam_J-T\07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0"/>
            <a:ext cx="2051720" cy="1367814"/>
          </a:xfrm>
          <a:prstGeom prst="rect">
            <a:avLst/>
          </a:prstGeom>
          <a:noFill/>
        </p:spPr>
      </p:pic>
      <p:pic>
        <p:nvPicPr>
          <p:cNvPr id="14" name="Picture 4" descr="C:\Users\user\Documents\moje dokumenty\z_kompa\LICEUM\promocja\Adam_J-T\09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0"/>
            <a:ext cx="2011151" cy="1340768"/>
          </a:xfrm>
          <a:prstGeom prst="rect">
            <a:avLst/>
          </a:prstGeom>
          <a:noFill/>
        </p:spPr>
      </p:pic>
      <p:pic>
        <p:nvPicPr>
          <p:cNvPr id="15" name="Picture 3" descr="C:\Users\user\Documents\moje dokumenty\z_kompa\LICEUM\promocja\Adam_J-T\kreatywnosc_innowacyjnosc\b-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7776" y="0"/>
            <a:ext cx="2016224" cy="13535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5746">
            <a:off x="250810" y="2997275"/>
            <a:ext cx="3510865" cy="233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467544" y="1844824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/>
              <a:t>BIOLOGIA-CHEMIA-J.ANGIELSKI</a:t>
            </a:r>
            <a:endParaRPr lang="pl-PL" sz="2400" dirty="0"/>
          </a:p>
        </p:txBody>
      </p:sp>
      <p:pic>
        <p:nvPicPr>
          <p:cNvPr id="6" name="Obraz 5" descr="tarc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787153"/>
            <a:ext cx="1707776" cy="207084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32793">
            <a:off x="3137681" y="4029161"/>
            <a:ext cx="3440384" cy="229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03407">
            <a:off x="5208314" y="2002555"/>
            <a:ext cx="3378716" cy="232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 10"/>
          <p:cNvSpPr/>
          <p:nvPr/>
        </p:nvSpPr>
        <p:spPr>
          <a:xfrm>
            <a:off x="0" y="0"/>
            <a:ext cx="9144000" cy="1368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2" name="Picture 2" descr="C:\Users\user\Documents\moje dokumenty\z_kompa\LICEUM\promocja\Adam_J-T\06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15500" cy="1353024"/>
          </a:xfrm>
          <a:prstGeom prst="rect">
            <a:avLst/>
          </a:prstGeom>
          <a:noFill/>
        </p:spPr>
      </p:pic>
      <p:pic>
        <p:nvPicPr>
          <p:cNvPr id="13" name="Picture 3" descr="C:\Users\user\Documents\moje dokumenty\z_kompa\LICEUM\promocja\Adam_J-T\07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0"/>
            <a:ext cx="2051720" cy="1367814"/>
          </a:xfrm>
          <a:prstGeom prst="rect">
            <a:avLst/>
          </a:prstGeom>
          <a:noFill/>
        </p:spPr>
      </p:pic>
      <p:pic>
        <p:nvPicPr>
          <p:cNvPr id="14" name="Picture 4" descr="C:\Users\user\Documents\moje dokumenty\z_kompa\LICEUM\promocja\Adam_J-T\09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0"/>
            <a:ext cx="2011151" cy="1340768"/>
          </a:xfrm>
          <a:prstGeom prst="rect">
            <a:avLst/>
          </a:prstGeom>
          <a:noFill/>
        </p:spPr>
      </p:pic>
      <p:pic>
        <p:nvPicPr>
          <p:cNvPr id="15" name="Picture 3" descr="C:\Users\user\Documents\moje dokumenty\z_kompa\LICEUM\promocja\Adam_J-T\kreatywnosc_innowacyjnosc\b-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7776" y="0"/>
            <a:ext cx="2016224" cy="13535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70020">
            <a:off x="975753" y="4642110"/>
            <a:ext cx="4211513" cy="166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6489">
            <a:off x="501637" y="2655715"/>
            <a:ext cx="2245331" cy="232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611560" y="1700808"/>
            <a:ext cx="698477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dirty="0" err="1" smtClean="0"/>
              <a:t>MATEMATYKA-GEOGRAFIA-J</a:t>
            </a:r>
            <a:r>
              <a:rPr lang="pl-PL" sz="2400" dirty="0" smtClean="0"/>
              <a:t>. ANGIELSKI/WOS</a:t>
            </a:r>
          </a:p>
        </p:txBody>
      </p:sp>
      <p:pic>
        <p:nvPicPr>
          <p:cNvPr id="6" name="Obraz 5" descr="tarc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787153"/>
            <a:ext cx="1707776" cy="20708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39520">
            <a:off x="4629617" y="3583701"/>
            <a:ext cx="3000899" cy="16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564904"/>
            <a:ext cx="2916728" cy="193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 10"/>
          <p:cNvSpPr/>
          <p:nvPr/>
        </p:nvSpPr>
        <p:spPr>
          <a:xfrm>
            <a:off x="0" y="0"/>
            <a:ext cx="9144000" cy="1368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2" name="Picture 2" descr="C:\Users\user\Documents\moje dokumenty\z_kompa\LICEUM\promocja\Adam_J-T\06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015500" cy="1353024"/>
          </a:xfrm>
          <a:prstGeom prst="rect">
            <a:avLst/>
          </a:prstGeom>
          <a:noFill/>
        </p:spPr>
      </p:pic>
      <p:pic>
        <p:nvPicPr>
          <p:cNvPr id="13" name="Picture 3" descr="C:\Users\user\Documents\moje dokumenty\z_kompa\LICEUM\promocja\Adam_J-T\07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0"/>
            <a:ext cx="2051720" cy="1367814"/>
          </a:xfrm>
          <a:prstGeom prst="rect">
            <a:avLst/>
          </a:prstGeom>
          <a:noFill/>
        </p:spPr>
      </p:pic>
      <p:pic>
        <p:nvPicPr>
          <p:cNvPr id="14" name="Picture 4" descr="C:\Users\user\Documents\moje dokumenty\z_kompa\LICEUM\promocja\Adam_J-T\09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0"/>
            <a:ext cx="2011151" cy="1340768"/>
          </a:xfrm>
          <a:prstGeom prst="rect">
            <a:avLst/>
          </a:prstGeom>
          <a:noFill/>
        </p:spPr>
      </p:pic>
      <p:pic>
        <p:nvPicPr>
          <p:cNvPr id="15" name="Picture 3" descr="C:\Users\user\Documents\moje dokumenty\z_kompa\LICEUM\promocja\Adam_J-T\kreatywnosc_innowacyjnosc\b-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27776" y="0"/>
            <a:ext cx="2016224" cy="13535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177281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/>
              <a:t>MATEMATYKA-FIZYKA-CHEMIA</a:t>
            </a:r>
            <a:r>
              <a:rPr lang="pl-PL" sz="2400" dirty="0" smtClean="0"/>
              <a:t>/INFORMATYKA</a:t>
            </a:r>
            <a:endParaRPr lang="pl-PL" sz="2400" dirty="0"/>
          </a:p>
        </p:txBody>
      </p:sp>
      <p:pic>
        <p:nvPicPr>
          <p:cNvPr id="5" name="Obraz 4" descr="tarc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787153"/>
            <a:ext cx="1707776" cy="207084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76144">
            <a:off x="5827976" y="2596341"/>
            <a:ext cx="2913540" cy="16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7220">
            <a:off x="521590" y="2773045"/>
            <a:ext cx="2649237" cy="177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0027">
            <a:off x="2505337" y="2402782"/>
            <a:ext cx="3551832" cy="235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55939">
            <a:off x="965067" y="4216540"/>
            <a:ext cx="2844260" cy="18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77369">
            <a:off x="3992772" y="4345154"/>
            <a:ext cx="2919046" cy="19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rostokąt 12"/>
          <p:cNvSpPr/>
          <p:nvPr/>
        </p:nvSpPr>
        <p:spPr>
          <a:xfrm>
            <a:off x="0" y="0"/>
            <a:ext cx="9144000" cy="1368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5" name="Picture 2" descr="C:\Users\user\Documents\moje dokumenty\z_kompa\LICEUM\promocja\Adam_J-T\06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015500" cy="1353024"/>
          </a:xfrm>
          <a:prstGeom prst="rect">
            <a:avLst/>
          </a:prstGeom>
          <a:noFill/>
        </p:spPr>
      </p:pic>
      <p:pic>
        <p:nvPicPr>
          <p:cNvPr id="16" name="Picture 3" descr="C:\Users\user\Documents\moje dokumenty\z_kompa\LICEUM\promocja\Adam_J-T\07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0"/>
            <a:ext cx="2051720" cy="1367814"/>
          </a:xfrm>
          <a:prstGeom prst="rect">
            <a:avLst/>
          </a:prstGeom>
          <a:noFill/>
        </p:spPr>
      </p:pic>
      <p:pic>
        <p:nvPicPr>
          <p:cNvPr id="17" name="Picture 4" descr="C:\Users\user\Documents\moje dokumenty\z_kompa\LICEUM\promocja\Adam_J-T\09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0"/>
            <a:ext cx="2011151" cy="1340768"/>
          </a:xfrm>
          <a:prstGeom prst="rect">
            <a:avLst/>
          </a:prstGeom>
          <a:noFill/>
        </p:spPr>
      </p:pic>
      <p:pic>
        <p:nvPicPr>
          <p:cNvPr id="18" name="Picture 3" descr="C:\Users\user\Documents\moje dokumenty\z_kompa\LICEUM\promocja\Adam_J-T\kreatywnosc_innowacyjnosc\b-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7776" y="0"/>
            <a:ext cx="2016224" cy="13535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1223</TotalTime>
  <Words>515</Words>
  <Application>Microsoft Office PowerPoint</Application>
  <PresentationFormat>Pokaz na ekranie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Hol</vt:lpstr>
      <vt:lpstr>I LO W BYTOWIE  SZKOŁĄ MATURALNEGO SUKCESU</vt:lpstr>
      <vt:lpstr>PONAD 70 LAT I LO w BYTOWIE</vt:lpstr>
      <vt:lpstr>Źródła informacji o rekrutacji</vt:lpstr>
      <vt:lpstr>Oferta edukacyjna I LO(rozszerzenia)</vt:lpstr>
      <vt:lpstr>Co to znaczy – rozszerzenia?</vt:lpstr>
      <vt:lpstr>Slajd 6</vt:lpstr>
      <vt:lpstr>Slajd 7</vt:lpstr>
      <vt:lpstr>Slajd 8</vt:lpstr>
      <vt:lpstr>Slajd 9</vt:lpstr>
      <vt:lpstr>Dlaczego I LO w Bytowie?</vt:lpstr>
      <vt:lpstr>Co robimy aby osiągnąć sukces?</vt:lpstr>
      <vt:lpstr>Dlaczego I LO w Bytowie?</vt:lpstr>
      <vt:lpstr>Dlaczego I LO w Bytowie?</vt:lpstr>
      <vt:lpstr>Co robimy aby osiągnąć sukces?</vt:lpstr>
      <vt:lpstr>Jak wspólnie pracujemy</vt:lpstr>
      <vt:lpstr>Co robimy aby osiągnąć sukces?</vt:lpstr>
      <vt:lpstr>Co robimy aby osiągnąć sukces?</vt:lpstr>
      <vt:lpstr>Co robimy aby osiągnąć sukces?</vt:lpstr>
      <vt:lpstr>Dlaczego I LO w Bytowie?</vt:lpstr>
      <vt:lpstr>Dlaczego I LO w Bytowie?</vt:lpstr>
      <vt:lpstr>Slajd 21</vt:lpstr>
      <vt:lpstr>DO ZOBACZENIA!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 W BYTOWIE  SZKOŁĄ MATURALNEGO SUKCESU</dc:title>
  <dc:creator>user</dc:creator>
  <cp:lastModifiedBy>ZSO_BYTÓW_12</cp:lastModifiedBy>
  <cp:revision>135</cp:revision>
  <dcterms:created xsi:type="dcterms:W3CDTF">2015-05-05T07:21:50Z</dcterms:created>
  <dcterms:modified xsi:type="dcterms:W3CDTF">2018-04-08T06:30:33Z</dcterms:modified>
</cp:coreProperties>
</file>