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12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80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4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9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578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78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8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8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91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952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48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8CDB8-46BE-4A9D-A686-8DDC39DCF662}" type="datetimeFigureOut">
              <a:rPr lang="pl-PL" smtClean="0"/>
              <a:t>2021-04-09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3E1B-D29C-4BD5-BF31-0DC7BDD579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8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73A5511-3CCD-445D-B448-C6A947D51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"/>
            <a:ext cx="6858000" cy="969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731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Papier A4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1</cp:revision>
  <dcterms:created xsi:type="dcterms:W3CDTF">2021-04-09T05:09:45Z</dcterms:created>
  <dcterms:modified xsi:type="dcterms:W3CDTF">2021-04-09T05:10:59Z</dcterms:modified>
</cp:coreProperties>
</file>