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C01841-3468-4AB9-91E3-79B3BC35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59D45E-9D95-409F-940B-4E2439E25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C42E3E-1FA9-46A6-A402-8475B637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6362B5-AC86-4FF2-9992-664F2974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FB9E0-B3B4-49BF-BA79-3C6EA50C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45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C0C54C-1543-4863-BE5A-8AF517D7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F72FD4D-97AE-45FA-8FF1-2BA21AEAD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540C00-7100-49BE-8A33-D8674947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074216-963A-4C7D-8B34-34C056DD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135655-6326-4A50-A5C3-A5C4B3F9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98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D4A5586-43E0-419A-8981-9583756A8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0BB6342-923E-41B0-B384-69E193295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B83514-F630-40A1-B54B-D55EAAC95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9EA1F6-D10B-4BBD-8A7B-96627806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9E1278-D00F-43FA-A913-CB172BD3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936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4DD71-7EBA-4F78-84E8-8836B6DD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D39045-9552-41E3-82AE-64375CE9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27A0AE-4BCC-4DD0-83C0-BB69FD36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204112-0E62-4AA6-83B7-60076135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217EF6-F4BD-44FB-A29F-EE049F84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84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2275F8-836E-4D23-8006-C699818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5A34F4-77C6-4593-8041-CCF64D817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65E65A-E80B-4087-A643-04A2542D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5B6864-3A0E-4D80-9DA9-4A2B2A32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F61725-EF0E-4A4D-9AB7-6BCD332D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572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F2321F-3DD6-4943-9041-5C5EA19D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658C4D-E249-4AE9-A381-EED7C63D7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08A221-5230-450A-AE83-AF1EBDD64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5C3309-F63C-4DB6-B5FC-7B60903C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B3E171-35E1-4C07-810B-58B8F348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91FD3EC-6361-4384-9F90-601FC6FC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7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733CE-14BA-439B-B3A0-31EF702D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3E3835-7A19-4B80-AAB3-3EC44203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571EA46-722D-4ABF-84C6-569736C7F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30BD383-31E7-451A-96FA-686E8530A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E5F6484-6580-4CBC-A6A4-02DAAB67B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2EE38DE-C48B-48BB-8705-EF6A225B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EABEEB1-58E6-4165-9158-9CCC2CE7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AAF2820-462C-48E1-983F-05148D21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69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2FB3B5-CB26-4858-85F1-A90D0CDA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6146B4F-6310-422E-9F3A-F58C8CB5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C233276-1734-433B-A4C0-09EAD19B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A707FED-0488-47A8-BC32-C7FA5915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79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73DD576-5D28-4518-BB7B-D4DE0252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ABE909-B5E1-4A91-8750-EEF97639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5A3E026-15F4-45E3-8E03-F5ED9584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44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8B2C26-0159-4E40-AFEC-0D986FBC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FEBA39-9F45-4E65-927B-812DDBA69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DAA69B-156B-4076-9CDF-02B8F8CA2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FF569F-E234-4F3B-9512-4A742DC4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D29482-3869-4C73-A00B-E0D74BB00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CC88CEE-55D5-4E8A-92D4-808ABB3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56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167D58-85D0-4F4C-8270-8127CFE3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15374F1-2243-45C8-8B00-AA421E1C3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D1D0CF-9DED-47A6-9A0F-AFB7BE696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296CE7-B3B2-478A-B456-1D30331B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85C1D0-FC07-4CB9-8F77-1E593051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2A3E953-198C-413C-80FC-B71D93E4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78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64B8B92-C311-4E10-9959-EEEF337C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77E45F-6B59-467C-BDD5-C172BE191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3A468B-C19C-413D-990A-D48D05DBD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D8B1-0C39-44C0-A7C4-3903CF073760}" type="datetimeFigureOut">
              <a:rPr lang="pl-PL" smtClean="0"/>
              <a:t>2021-04-01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663B81-E2C9-4731-8F13-0F327ED34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27A7C9-4CF0-4B4E-8B7C-ED28A41B5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EFFEB-FBFD-4FC6-B329-C19308C1B0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66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ACC4E8-B60E-4A5B-A6F9-3C26D9430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0087"/>
            <a:ext cx="9144000" cy="2279374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PIECZEMY BABKĘ WIELKANOCNĄ                       Z ARTURKIEM I JEGO MAMĄ </a:t>
            </a:r>
            <a:r>
              <a:rPr lang="pl-PL" b="1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pl-PL" dirty="0">
              <a:highlight>
                <a:srgbClr val="FFFF00"/>
              </a:highlight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86D9626-D74E-4206-A480-8FD09AD03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45198"/>
            <a:ext cx="12192000" cy="2003662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2600" b="1" dirty="0">
                <a:solidFill>
                  <a:schemeClr val="accent1">
                    <a:lumMod val="75000"/>
                  </a:schemeClr>
                </a:solidFill>
              </a:rPr>
              <a:t>KUBUSIE PUCHATKI  I  MISIE PANDA</a:t>
            </a:r>
          </a:p>
          <a:p>
            <a:r>
              <a:rPr lang="pl-PL" sz="2600" b="1" dirty="0">
                <a:solidFill>
                  <a:schemeClr val="accent1">
                    <a:lumMod val="75000"/>
                  </a:schemeClr>
                </a:solidFill>
              </a:rPr>
              <a:t>Z NIEDŹWIADKOWEJ CHATKI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WYPIEKI ŚWIĄTECZNE PRZEPISY - Wszystko o gotowaniu w kuchni - Ugotuj.to">
            <a:extLst>
              <a:ext uri="{FF2B5EF4-FFF2-40B4-BE49-F238E27FC236}">
                <a16:creationId xmlns:a16="http://schemas.microsoft.com/office/drawing/2014/main" id="{B496635D-0554-41EA-938B-795AD572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31" y="2896208"/>
            <a:ext cx="3400937" cy="23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7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2CABC2A-11C8-4027-BCE2-D523A92AB68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6859" y="963639"/>
            <a:ext cx="8820448" cy="5570807"/>
          </a:xfrm>
        </p:spPr>
      </p:pic>
      <p:pic>
        <p:nvPicPr>
          <p:cNvPr id="12" name="Symbol zastępczy zawartości 11" descr="Obraz zawierający wewnątrz&#10;&#10;Opis wygenerowany automatycznie">
            <a:extLst>
              <a:ext uri="{FF2B5EF4-FFF2-40B4-BE49-F238E27FC236}">
                <a16:creationId xmlns:a16="http://schemas.microsoft.com/office/drawing/2014/main" id="{B37268FA-FE2A-49BD-803A-29C40D94A00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622" y="2199898"/>
            <a:ext cx="5288325" cy="3417546"/>
          </a:xfr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79F3886-D22C-4DF6-9AB1-BCF8D061F2E8}"/>
              </a:ext>
            </a:extLst>
          </p:cNvPr>
          <p:cNvSpPr txBox="1"/>
          <p:nvPr/>
        </p:nvSpPr>
        <p:spPr>
          <a:xfrm>
            <a:off x="6710289" y="422031"/>
            <a:ext cx="495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LISTA PRODUKTÓW</a:t>
            </a:r>
          </a:p>
        </p:txBody>
      </p:sp>
    </p:spTree>
    <p:extLst>
      <p:ext uri="{BB962C8B-B14F-4D97-AF65-F5344CB8AC3E}">
        <p14:creationId xmlns:p14="http://schemas.microsoft.com/office/powerpoint/2010/main" val="315399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5CC2178F-8BB1-4155-8ACC-907481FF6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749" y="2087110"/>
            <a:ext cx="4771163" cy="2683779"/>
          </a:xfrm>
          <a:prstGeom prst="rect">
            <a:avLst/>
          </a:prstGeom>
        </p:spPr>
      </p:pic>
      <p:pic>
        <p:nvPicPr>
          <p:cNvPr id="8" name="Obraz 7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B34F5177-F42E-48CD-ABC1-3BAB2F10B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55" y="3130529"/>
            <a:ext cx="4771163" cy="2683779"/>
          </a:xfrm>
          <a:prstGeom prst="rect">
            <a:avLst/>
          </a:prstGeom>
        </p:spPr>
      </p:pic>
      <p:pic>
        <p:nvPicPr>
          <p:cNvPr id="15" name="Obraz 14" descr="Obraz zawierający wewnątrz&#10;&#10;Opis wygenerowany automatycznie">
            <a:extLst>
              <a:ext uri="{FF2B5EF4-FFF2-40B4-BE49-F238E27FC236}">
                <a16:creationId xmlns:a16="http://schemas.microsoft.com/office/drawing/2014/main" id="{AE62A0D8-2659-44FB-A5BE-A84F5DF6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6508" y="2867578"/>
            <a:ext cx="4897519" cy="275485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CD1B901-A508-4315-8A97-2B3C3C943D1A}"/>
              </a:ext>
            </a:extLst>
          </p:cNvPr>
          <p:cNvSpPr txBox="1"/>
          <p:nvPr/>
        </p:nvSpPr>
        <p:spPr>
          <a:xfrm>
            <a:off x="468942" y="457416"/>
            <a:ext cx="2884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Zabieramy się do pracy!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3A4951C-26B6-413D-A6A1-EFA34A6B0616}"/>
              </a:ext>
            </a:extLst>
          </p:cNvPr>
          <p:cNvSpPr txBox="1"/>
          <p:nvPr/>
        </p:nvSpPr>
        <p:spPr>
          <a:xfrm>
            <a:off x="3511826" y="503583"/>
            <a:ext cx="35515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r>
              <a:rPr lang="pl-PL" sz="2000" b="1" dirty="0"/>
              <a:t>Roztapiamy margarynę na wolnym ogniu i pozostawiamy do wystygnięcia.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815074-29BA-4E43-86E4-09EE3C06F07D}"/>
              </a:ext>
            </a:extLst>
          </p:cNvPr>
          <p:cNvSpPr txBox="1"/>
          <p:nvPr/>
        </p:nvSpPr>
        <p:spPr>
          <a:xfrm>
            <a:off x="7858539" y="503583"/>
            <a:ext cx="3864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Białka z cukrem i cukrem waniliowym  ubijamy na sztywną pianę. </a:t>
            </a:r>
          </a:p>
        </p:txBody>
      </p:sp>
    </p:spTree>
    <p:extLst>
      <p:ext uri="{BB962C8B-B14F-4D97-AF65-F5344CB8AC3E}">
        <p14:creationId xmlns:p14="http://schemas.microsoft.com/office/powerpoint/2010/main" val="35030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5D266C6-D367-4A3B-BCB9-9CFE51487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917" y="2777927"/>
            <a:ext cx="4596098" cy="2585305"/>
          </a:xfrm>
          <a:prstGeom prst="rect">
            <a:avLst/>
          </a:prstGeom>
        </p:spPr>
      </p:pic>
      <p:pic>
        <p:nvPicPr>
          <p:cNvPr id="5" name="Obraz 4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AE1A5907-F80F-4EBB-908F-3B2A61A84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1098" y="2251151"/>
            <a:ext cx="4571090" cy="2571238"/>
          </a:xfrm>
          <a:prstGeom prst="rect">
            <a:avLst/>
          </a:prstGeom>
        </p:spPr>
      </p:pic>
      <p:pic>
        <p:nvPicPr>
          <p:cNvPr id="7" name="Obraz 6" descr="Obraz zawierający osoba, wewnątrz, chłopiec&#10;&#10;Opis wygenerowany automatycznie">
            <a:extLst>
              <a:ext uri="{FF2B5EF4-FFF2-40B4-BE49-F238E27FC236}">
                <a16:creationId xmlns:a16="http://schemas.microsoft.com/office/drawing/2014/main" id="{A7CA7C00-6C63-4749-88ED-A876B5225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1085" y="2640291"/>
            <a:ext cx="5085469" cy="28605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A9F13E1-3393-4401-BAEC-DF49FEA5EE84}"/>
              </a:ext>
            </a:extLst>
          </p:cNvPr>
          <p:cNvSpPr txBox="1"/>
          <p:nvPr/>
        </p:nvSpPr>
        <p:spPr>
          <a:xfrm>
            <a:off x="3949148" y="331304"/>
            <a:ext cx="299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Dodajemy mąkę tortową , ziemniaczaną i mieszamy.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C5AF57-EFA6-4450-A6CE-A3F3B6EEE791}"/>
              </a:ext>
            </a:extLst>
          </p:cNvPr>
          <p:cNvSpPr txBox="1"/>
          <p:nvPr/>
        </p:nvSpPr>
        <p:spPr>
          <a:xfrm>
            <a:off x="7938052" y="331304"/>
            <a:ext cx="377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Dodajemy proszek do pieczenia i nadal mieszamy.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F684BA-1F42-47EE-A2D3-42CFB7D5E8AA}"/>
              </a:ext>
            </a:extLst>
          </p:cNvPr>
          <p:cNvSpPr txBox="1"/>
          <p:nvPr/>
        </p:nvSpPr>
        <p:spPr>
          <a:xfrm>
            <a:off x="312638" y="543339"/>
            <a:ext cx="299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Dodajemy żółtka do ubitej piany i nadal ubijamy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543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&#10;&#10;Opis wygenerowany automatycznie">
            <a:extLst>
              <a:ext uri="{FF2B5EF4-FFF2-40B4-BE49-F238E27FC236}">
                <a16:creationId xmlns:a16="http://schemas.microsoft.com/office/drawing/2014/main" id="{5675446C-12B9-4B9D-B753-04B149FD0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0469" y="1224550"/>
            <a:ext cx="4986994" cy="28051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403FBA0-183E-4A6D-BD7B-7B3D1F44A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3250" y="2810183"/>
            <a:ext cx="4771163" cy="2683779"/>
          </a:xfrm>
          <a:prstGeom prst="rect">
            <a:avLst/>
          </a:prstGeom>
        </p:spPr>
      </p:pic>
      <p:pic>
        <p:nvPicPr>
          <p:cNvPr id="7" name="Obraz 6" descr="Obraz zawierający stół, część, deser&#10;&#10;Opis wygenerowany automatycznie">
            <a:extLst>
              <a:ext uri="{FF2B5EF4-FFF2-40B4-BE49-F238E27FC236}">
                <a16:creationId xmlns:a16="http://schemas.microsoft.com/office/drawing/2014/main" id="{EB9E7752-500E-4B51-9FB2-EEC0AA16A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24481" y="484437"/>
            <a:ext cx="4797083" cy="269835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ECEA08A-2BA5-4CAF-8864-706A1E0208C3}"/>
              </a:ext>
            </a:extLst>
          </p:cNvPr>
          <p:cNvSpPr txBox="1"/>
          <p:nvPr/>
        </p:nvSpPr>
        <p:spPr>
          <a:xfrm>
            <a:off x="270436" y="5420139"/>
            <a:ext cx="3122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Wlewamy ostudzoną margarynę i mieszamy.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C99C810-4CE2-4624-9ED4-213D6AE6FEA6}"/>
              </a:ext>
            </a:extLst>
          </p:cNvPr>
          <p:cNvSpPr txBox="1"/>
          <p:nvPr/>
        </p:nvSpPr>
        <p:spPr>
          <a:xfrm>
            <a:off x="3392556" y="320346"/>
            <a:ext cx="3458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Ciasto wylewamy na blachę  i pieczemy w piekarniku około 45 minut w 180 stopniach</a:t>
            </a:r>
            <a:r>
              <a:rPr lang="pl-PL" dirty="0"/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723C23-E617-4206-9C6D-79C64613A07C}"/>
              </a:ext>
            </a:extLst>
          </p:cNvPr>
          <p:cNvSpPr txBox="1"/>
          <p:nvPr/>
        </p:nvSpPr>
        <p:spPr>
          <a:xfrm>
            <a:off x="7205106" y="3604591"/>
            <a:ext cx="47164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Babkę można upiec w formie dowolnego kształtu. Można dodać kakao lub dodać </a:t>
            </a:r>
          </a:p>
          <a:p>
            <a:r>
              <a:rPr lang="pl-PL" sz="2000" b="1" dirty="0"/>
              <a:t>soku z cytryny.</a:t>
            </a:r>
          </a:p>
          <a:p>
            <a:pPr algn="ctr"/>
            <a:endParaRPr lang="pl-PL" dirty="0"/>
          </a:p>
          <a:p>
            <a:pPr algn="ctr"/>
            <a:r>
              <a:rPr lang="pl-PL" sz="2800" b="1" dirty="0">
                <a:solidFill>
                  <a:srgbClr val="00B050"/>
                </a:solidFill>
              </a:rPr>
              <a:t>PRAWDA, ŻE PIĘKNA?</a:t>
            </a:r>
            <a:endParaRPr lang="pl-PL" sz="2800" dirty="0">
              <a:solidFill>
                <a:srgbClr val="FF0000"/>
              </a:solidFill>
            </a:endParaRPr>
          </a:p>
          <a:p>
            <a:pPr algn="ctr"/>
            <a:r>
              <a:rPr lang="pl-PL" sz="2800" dirty="0">
                <a:solidFill>
                  <a:srgbClr val="FF0000"/>
                </a:solidFill>
              </a:rPr>
              <a:t>BRAWO ARTURKU, DZIĘKUJEMY TOBIE </a:t>
            </a:r>
          </a:p>
          <a:p>
            <a:pPr algn="ctr"/>
            <a:r>
              <a:rPr lang="pl-PL" sz="2800" dirty="0">
                <a:solidFill>
                  <a:srgbClr val="FF0000"/>
                </a:solidFill>
              </a:rPr>
              <a:t>I TWOJEJ  MAMIE!!!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776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122</Words>
  <Application>Microsoft Office PowerPoint</Application>
  <PresentationFormat>Panoramiczny</PresentationFormat>
  <Paragraphs>22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Motyw pakietu Office</vt:lpstr>
      <vt:lpstr>PIECZEMY BABKĘ WIELKANOCNĄ                       Z ARTURKIEM I JEGO MAMĄ 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PIECZEMY BABKĘ WIELKANOCNA                       Z ARTURKIEM I JEGO MAMĄ </dc:title>
  <dc:creator>Anna</dc:creator>
  <cp:lastModifiedBy>Anna</cp:lastModifiedBy>
  <cp:revision>8</cp:revision>
  <dcterms:created xsi:type="dcterms:W3CDTF">2021-04-01T12:40:10Z</dcterms:created>
  <dcterms:modified xsi:type="dcterms:W3CDTF">2021-04-01T17:44:35Z</dcterms:modified>
</cp:coreProperties>
</file>