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63" r:id="rId3"/>
    <p:sldId id="275" r:id="rId4"/>
    <p:sldId id="276" r:id="rId5"/>
    <p:sldId id="267" r:id="rId6"/>
    <p:sldId id="268" r:id="rId7"/>
    <p:sldId id="269" r:id="rId8"/>
    <p:sldId id="271" r:id="rId9"/>
    <p:sldId id="272" r:id="rId10"/>
    <p:sldId id="273" r:id="rId11"/>
    <p:sldId id="256" r:id="rId12"/>
    <p:sldId id="279" r:id="rId13"/>
    <p:sldId id="257" r:id="rId14"/>
    <p:sldId id="258" r:id="rId15"/>
    <p:sldId id="259" r:id="rId16"/>
    <p:sldId id="266" r:id="rId17"/>
    <p:sldId id="260" r:id="rId18"/>
    <p:sldId id="261" r:id="rId19"/>
    <p:sldId id="262" r:id="rId20"/>
    <p:sldId id="264" r:id="rId21"/>
    <p:sldId id="265" r:id="rId22"/>
    <p:sldId id="277" r:id="rId23"/>
    <p:sldId id="270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dD11cWwCoQ" TargetMode="External"/><Relationship Id="rId2" Type="http://schemas.openxmlformats.org/officeDocument/2006/relationships/hyperlink" Target="https://www.youtube.com/watch?v=Eh_dH40FRh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aturalnieozdrowiu.pl/cwiczenia-relaksacyjne-dla-dzieci-czyli-jak-pomoc-maluchom-wyciszyc-emocj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LPSPc7dt9Y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eeyoga.com/stres-w-szkole-3-proste-techniki-relaksacyjne-dla-dzieci/" TargetMode="External"/><Relationship Id="rId7" Type="http://schemas.openxmlformats.org/officeDocument/2006/relationships/hyperlink" Target="https://www.google.com/search?q=balonik&amp;sxsrf=ALiCzsbP5Od-7ckBgvW97NoSb3n2p7xV_Q:1666544563990&amp;source=lnms&amp;tbm=isch&amp;sa=X&amp;ved=2ahUKEwj-tPSl6vb6AhUM_SoKHRfmBkQQ_AUoAXoECAIQAw&amp;biw=1366&amp;bih=624&amp;dpr=1#imgrc=bi-r5ecav6iceM" TargetMode="External"/><Relationship Id="rId2" Type="http://schemas.openxmlformats.org/officeDocument/2006/relationships/hyperlink" Target="https://zdrowie.pap.pl/rodzice/stres-szkolny-niedostrzegane-cierpienie-dziec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uralnieozdrowiu.pl/cwiczenia-relaksacyjne-dla-dzieci-czyli-jak-pomoc-maluchom-wyciszyc-emocje/" TargetMode="External"/><Relationship Id="rId5" Type="http://schemas.openxmlformats.org/officeDocument/2006/relationships/hyperlink" Target="https://dziecisawazne.pl/jakie-sa-najlepsze-cwiczenia-relaksacyjne-dla-dzieci/" TargetMode="External"/><Relationship Id="rId4" Type="http://schemas.openxmlformats.org/officeDocument/2006/relationships/hyperlink" Target="https://earlystage.pl/blog/2021/03/12/cwiczenia-relaksacyjne-dla-dzieci-nauka-na-pelnym-luzi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ilny&amp;sxsrf=ALiCzsaLeA0ParM7SGgKuAxnjhqK4VCVZA:1668250825913&amp;source=lnms&amp;tbm=isch&amp;sa=X&amp;ved=2ahUKEwiPr__Ovqj7AhUGy4sKHSWbA40Q_AUoAXoECAEQAw&amp;biw=1366&amp;bih=625&amp;dpr=1#imgrc=honebRy6_IC53M" TargetMode="External"/><Relationship Id="rId2" Type="http://schemas.openxmlformats.org/officeDocument/2006/relationships/hyperlink" Target="https://www.google.com/search?q=deszczyk&amp;sxsrf=ALiCzsYqY6w_pp9pa2d1ST3r08rxm793nw:1666888961648&amp;source=lnms&amp;tbm=isch&amp;sa=X&amp;ved=2ahUKEwjvo8Gj7YD7AhWjAhAIHeCCBskQ_AUoAXoECAIQAw&amp;biw=1366&amp;bih=625&amp;dpr=1#imgrc=bqjN1Qa-Sa_tb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FF880-DAFB-0758-7AFA-28C38E3F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Prezentacja dla rodziców: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Zabawy i ćwiczenia relaksacyjne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777165-D6F8-60B7-50CF-F2C1ED8B87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92734"/>
          </a:xfrm>
        </p:spPr>
        <p:txBody>
          <a:bodyPr/>
          <a:lstStyle/>
          <a:p>
            <a:pPr marL="0" indent="0" algn="ctr">
              <a:buNone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Prezentacja powstała w ramach projektu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„TAKE IT EASY”</a:t>
            </a:r>
            <a:r>
              <a:rPr lang="pl-PL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realizowanego w SP2 Stryków w programie Erasmus+, współfinansowanego przez Unię Europejską</a:t>
            </a:r>
            <a:r>
              <a:rPr lang="pl-PL" cap="none" dirty="0"/>
              <a:t>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4E52AF-95B6-FCCD-12DE-F9A9B23DC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98" y="3763616"/>
            <a:ext cx="1948898" cy="25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3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A10828-34B1-1E0E-DF09-074B493B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Krowi pysk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246AD44-F526-BC44-93E5-B3B4C566CBE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07519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0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609A7C-6A15-D3D4-F610-BB17AECB1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58957"/>
            <a:ext cx="8984975" cy="116619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7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Zabawy relaksacyjne z wykorzystaniem muzyki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AD07E8E-5C4F-7D33-7AC4-7E505C3C7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040835"/>
            <a:ext cx="8689976" cy="3737113"/>
          </a:xfrm>
        </p:spPr>
        <p:txBody>
          <a:bodyPr>
            <a:normAutofit fontScale="77500" lnSpcReduction="20000"/>
          </a:bodyPr>
          <a:lstStyle/>
          <a:p>
            <a:r>
              <a:rPr lang="pl-PL" sz="26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1.”Zwinny kotek”</a:t>
            </a:r>
            <a:br>
              <a:rPr lang="pl-PL" sz="2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zabawie wykorzystujemy delikatne chustki z tiulu. Jedną ręką podrzucamy chustkę w górę, a drugą ręką chwytamy opadającą chustkę. Nie wolno upuścić chustki na podłogę.</a:t>
            </a:r>
            <a:br>
              <a:rPr lang="pl-PL" sz="2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600" u="sng" cap="non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Https://www.Youtube.Com/watch?V=eh_dh40frhc</a:t>
            </a:r>
            <a:endParaRPr lang="pl-PL" sz="2600" u="sng" cap="none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6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6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2.”Tańczą różne części ciała”</a:t>
            </a:r>
            <a:br>
              <a:rPr lang="pl-PL" sz="2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muzyki relaksacyjnej tańczą np. dłonie, lewa noga, prawa noga, głowa, itp</a:t>
            </a:r>
            <a:r>
              <a:rPr lang="pl-PL" sz="2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600" u="sng" cap="non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Https://www.Youtube.Com/watch?V=-dd11cwwcoq</a:t>
            </a:r>
            <a:endParaRPr lang="pl-PL" sz="26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6C94B1-5D19-A6B7-0D9D-88EA8557F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756" y="577764"/>
            <a:ext cx="1986101" cy="14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96808D-FC6B-D813-55EB-46A8B5AE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cap="none" dirty="0">
                <a:solidFill>
                  <a:srgbClr val="313131"/>
                </a:solidFill>
                <a:effectLst/>
                <a:latin typeface="Lato" panose="020F0502020204030203" pitchFamily="34" charset="0"/>
              </a:rPr>
              <a:t>ZABAWA „SILNY – SŁABY”</a:t>
            </a:r>
            <a:br>
              <a:rPr lang="pl-PL" b="1" i="0" cap="none" dirty="0">
                <a:solidFill>
                  <a:srgbClr val="313131"/>
                </a:solidFill>
                <a:effectLst/>
                <a:latin typeface="Lato" panose="020F0502020204030203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45AF82-59F3-3EC5-724F-36D21260DF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+mj-lt"/>
              <a:buAutoNum type="arabicPeriod"/>
            </a:pPr>
            <a:r>
              <a:rPr lang="pl-PL" b="0" i="0" cap="none" dirty="0">
                <a:solidFill>
                  <a:srgbClr val="313131"/>
                </a:solidFill>
                <a:effectLst/>
                <a:latin typeface="Lato" panose="020F0502020204030203" pitchFamily="34" charset="0"/>
              </a:rPr>
              <a:t>Zegnij prawe ramię tak, by naprężyć biceps. Jesteś silny, bardzo silny, naprężaj go mocno (przez kilka sekund). Czujesz, jak bardzo napięte są twoje mięśnie? A teraz jesteś słaby, rozluźnij napięte mięśnie, połóż z powrotem rękę na dywan. Teraz wyraźnie czujesz, jak rozluźniły się twoje mięśnie.</a:t>
            </a:r>
          </a:p>
          <a:p>
            <a:pPr algn="l">
              <a:buFont typeface="+mj-lt"/>
              <a:buAutoNum type="arabicPeriod"/>
            </a:pPr>
            <a:r>
              <a:rPr lang="pl-PL" b="0" i="0" cap="none" dirty="0">
                <a:solidFill>
                  <a:srgbClr val="313131"/>
                </a:solidFill>
                <a:effectLst/>
                <a:latin typeface="Lato" panose="020F0502020204030203" pitchFamily="34" charset="0"/>
              </a:rPr>
              <a:t>To samo zrób z lewą ręką.</a:t>
            </a:r>
          </a:p>
          <a:p>
            <a:pPr algn="l">
              <a:buFont typeface="+mj-lt"/>
              <a:buAutoNum type="arabicPeriod"/>
            </a:pPr>
            <a:r>
              <a:rPr lang="pl-PL" b="0" i="0" cap="none" dirty="0">
                <a:solidFill>
                  <a:srgbClr val="313131"/>
                </a:solidFill>
                <a:effectLst/>
                <a:latin typeface="Lato" panose="020F0502020204030203" pitchFamily="34" charset="0"/>
              </a:rPr>
              <a:t>Naciśnij, jak możesz najsilniej, pięścią prawej ręki na klocek lub inny przedmiot położony po twojej prawej stronie. Jesteś silny, twoje mięśnie są napięte. A teraz rozluźnij mięśnie, jesteś znowu słaby, nie naciskaj już. Czujesz ulgę, mięśnie się rozluźniły.</a:t>
            </a:r>
          </a:p>
          <a:p>
            <a:pPr algn="l">
              <a:buFont typeface="+mj-lt"/>
              <a:buAutoNum type="arabicPeriod"/>
            </a:pPr>
            <a:r>
              <a:rPr lang="pl-PL" b="0" i="0" cap="none" dirty="0">
                <a:solidFill>
                  <a:srgbClr val="313131"/>
                </a:solidFill>
                <a:effectLst/>
                <a:latin typeface="Lato" panose="020F0502020204030203" pitchFamily="34" charset="0"/>
              </a:rPr>
              <a:t>To samo zrób z pięścią lewej ręki.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Plakat Silny lew na wymiar • charakter, zwierzęcy, przyrody • REDRO.pl">
            <a:extLst>
              <a:ext uri="{FF2B5EF4-FFF2-40B4-BE49-F238E27FC236}">
                <a16:creationId xmlns:a16="http://schemas.microsoft.com/office/drawing/2014/main" id="{DFD50681-E687-344E-DD0D-57385D21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69" y="309694"/>
            <a:ext cx="1857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90D341-86E9-FD60-BF32-E4723CF1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</p:spPr>
        <p:txBody>
          <a:bodyPr>
            <a:normAutofit/>
          </a:bodyPr>
          <a:lstStyle/>
          <a:p>
            <a:r>
              <a:rPr lang="pl-PL" sz="24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Ćwiczenia oddechowe</a:t>
            </a:r>
            <a:endParaRPr lang="pl-PL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061C38-AB8F-280D-F231-7A25391237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24000"/>
            <a:ext cx="10363826" cy="471548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2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1.Zabawy naśladujące różne czynności:</a:t>
            </a:r>
            <a:endParaRPr lang="pl-PL" sz="22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2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Wyobraź sobie, że na dłoni masz kawałek gorącej, pachnącej pizzy. Najpierw wąchasz zapach pizzy nosem, a potem studzisz ją ustami, wydychając powietrze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2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Chłodzenie gorącej zupy (która wcale nie musi być gorąca)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2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Wąchanie kwiatków, różnych zapachów potraw, kosmetyków, itp.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2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Dmuchanie na zmarznięte rączki, na zamarzniętą szybę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2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Dmuchanie na rozsypane ziarenka ryżu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2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2.Nadmuchiwanie baloników </a:t>
            </a:r>
            <a:r>
              <a:rPr lang="pl-PL" sz="22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dziecko naśladuje czynność nadmuchiwania balona: nabiera powietrze przez nos i pompuje balon. Jeśli dziecko jest już troszkę starsze, możemy wykorzystać do zabawy prawdziwy balonik.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2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3.Dmuchanie na różnego rodzaju przedmioty: </a:t>
            </a:r>
            <a:r>
              <a:rPr lang="pl-PL" sz="22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piórka, kawałki krepiny lub waty.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1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17E3A-FEEF-BE50-709D-1C38307D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4413598" cy="812718"/>
          </a:xfrm>
        </p:spPr>
        <p:txBody>
          <a:bodyPr>
            <a:normAutofit/>
          </a:bodyPr>
          <a:lstStyle/>
          <a:p>
            <a:r>
              <a:rPr lang="pl-PL" sz="24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Ćwiczenia oddechowe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7B2594-A97D-7BC1-213D-1D82692C7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470991"/>
            <a:ext cx="11158957" cy="510121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4.Zabawy ze świeczką -</a:t>
            </a:r>
            <a:r>
              <a:rPr lang="pl-PL" sz="19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zabawa polega na zdmuchiwaniu zapalonej świeczki, dmuchaniu na płomień świecy z różnym nasileniem, tak aby świeczka nie zgasła.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5.Puszczanie baniek mydlanych.</a:t>
            </a:r>
            <a:endParaRPr lang="pl-PL" sz="19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9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Składniki</a:t>
            </a:r>
            <a:endParaRPr lang="pl-PL" sz="19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 litr ciepłej wody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- 30 ml płynu do mycia naczyń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-15 ml gliceryny (może być łyżeczka cukru bądź cukru pudru)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9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Przygotowanie</a:t>
            </a:r>
            <a:endParaRPr lang="pl-PL" sz="19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ciepłej wody wlewamy płyn do mycia naczyń oraz glicerynę, którą można kupić w aptece. Glicerynę, która nadaje trwałość bańkom, można zastąpić łyżeczką cukru albo cukru pudru. Potem wystarczy wszystkie składniki powoli wymieszać i już można puszczać bańki mydlane, np. dmuchając przez słomkę.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6.Traf do bramki -</a:t>
            </a:r>
            <a:r>
              <a:rPr lang="pl-PL" sz="19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dmuchanie na piłeczkę pingpongową tak, aby trafiła do celu, czyli np. do bramki, którą samodzielnie możemy wykonać z postawionego pudełka kartonowego.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93DE37-0415-A518-F486-7787C26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53" y="2234232"/>
            <a:ext cx="2660540" cy="20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6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BF3445-A1BC-6F8D-C51B-76182890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00683"/>
          </a:xfrm>
        </p:spPr>
        <p:txBody>
          <a:bodyPr>
            <a:normAutofit/>
          </a:bodyPr>
          <a:lstStyle/>
          <a:p>
            <a:r>
              <a:rPr lang="pl-PL" sz="24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Ćwiczenia oddechowe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41E3BE-2E53-D92C-6A66-F200E0C82E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19201"/>
            <a:ext cx="10363826" cy="375036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7.Huśtawka dla misia </a:t>
            </a: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zabawa leżąca; dziecko kładziemy w wygodnej pozycji na plecach. Jedną dłoń dziecko kładzie na górnej części klatki piersiowej, a drugą na brzuchu. Pokazujemy dziecku, jak jego brzuch unosi się ku górze podczas wdychania powietrza i jak opada podczas wydychania. Następnie na brzuchu dziecka kładziemy maskotkę i obserwujemy jej ”kołysanie” - możemy kołysać misia do snu.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pl-PL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Leniwy kotek </a:t>
            </a:r>
            <a:r>
              <a:rPr lang="pl-PL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Dziecko powinno upodobnić się do leniwego kota, powinno szeroko ziewać, miauczeć i robić ćwiczenie znane jako „koci grzbiet”. Dodatkowo powinno przeciągać się w taki sposób, aby rozciągać plecy, nogi oraz ręce. Najpierw przez 10 sekund dziecko udaje, że jest lekkim piórkiem, które unosi się w powietrzu, a po tym czasie- zastyga w bezruchu niczym posąg. Po kolejnych 10 sekundach znów staje się piórkiem.</a:t>
            </a:r>
            <a:endParaRPr lang="pl-PL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Smok</a:t>
            </a: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wdychamy powietrze nosem, a wydychamy powietrze buzią (tak jak smok zieje ogniem).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Śmiech to zdrowie </a:t>
            </a: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naśladowanie na jednym wdechu śmiechu różnych osób, np. Dziewczynka: hi, hi, hi; chłopiec: ha, ha, ha; mężczyzna: ho, ho, ho; kobieta: he, he, he. Do zabawy możemy wykorzystać ilustracje osób, które później możemy pokolorować.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F86B5F1-2178-E928-E6DC-80337079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4" y="4767470"/>
            <a:ext cx="1945584" cy="19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5BE1E3-C64B-F64A-6F0E-837905CA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71061"/>
            <a:ext cx="10364451" cy="940904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201D1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Inne Ćwiczenia relaksacyjne dla dzieci:</a:t>
            </a:r>
            <a:b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81C19D-0C77-808D-C07B-8CB7F1245B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510748"/>
            <a:ext cx="10364451" cy="486354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l-PL" sz="2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„Budzący się kwiatek” – pozycja skulona; na hasło „świeci słońce” – powolne wstawanie do pozycji pionowej, lekki skłon w tył z jednoczesnym wymachem rąk; na hasło „susza” – powrót do pozycji skulonej;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l-PL" sz="2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„Aniołki” – siad skrzyżny, ręce luźno; wdech - ręce bokiem do góry; wydech - ręce bokiem w dół;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l-PL" sz="2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Ćwiczenia relaksacyjne z dźwiękiem; leżenie na plecach, nasłuchiwanie konkretnych dźwięków w muzyce; taniec i zabawy muzyczne, np. klaskanie lub tupanie do taktu muzyki;</a:t>
            </a:r>
          </a:p>
        </p:txBody>
      </p:sp>
    </p:spTree>
    <p:extLst>
      <p:ext uri="{BB962C8B-B14F-4D97-AF65-F5344CB8AC3E}">
        <p14:creationId xmlns:p14="http://schemas.microsoft.com/office/powerpoint/2010/main" val="178217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AE0D3-3338-2723-6724-A603A1BD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3205"/>
          </a:xfrm>
        </p:spPr>
        <p:txBody>
          <a:bodyPr>
            <a:normAutofit fontScale="90000"/>
          </a:bodyPr>
          <a:lstStyle/>
          <a:p>
            <a:r>
              <a:rPr lang="pl-PL" sz="27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Przykłady masaży dla małych dzieci i ich rodziców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13C2F2-0F50-314C-921E-B095F1EE0B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05948"/>
            <a:ext cx="10363826" cy="458525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1.”Deszczyk”</a:t>
            </a:r>
            <a:b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zabawa w parach (dziecko z dzieckiem lub rodzic z dzieckiem)</a:t>
            </a:r>
            <a:b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jedna osoba na plecach drugiej osoby demonstruje pewne ruchy całą dłonią, palcami, opuszkami palców - po czym następuje zmiana ról.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Tutaj płynie rzeczka </a:t>
            </a: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ruch posuwisty palcami od szyi do końca kręgosłupa.</a:t>
            </a:r>
            <a:b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idzie pani na szpileczkach </a:t>
            </a: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pukanie opuszkami palców po plecach</a:t>
            </a:r>
            <a:b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tędy biegnie sobie konik </a:t>
            </a: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trzema palcami opukiwanie lewej strony pleców.</a:t>
            </a:r>
            <a:b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tu idzie mały słonik </a:t>
            </a: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dwoma palcami powolne opukanie prawej strony pleców.</a:t>
            </a:r>
            <a:b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Pada, pada deszczyk </a:t>
            </a: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lekkie uderzanie wszystkimi palcami po plecach.</a:t>
            </a:r>
            <a:b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czujesz ten delikatny dreszczyk? </a:t>
            </a:r>
            <a:r>
              <a:rPr lang="pl-PL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Całą dłonią szybki ruch posuwisty po plecach.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829B4D-B22E-73FA-BE7B-54EFAE98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51" y="5122068"/>
            <a:ext cx="1671163" cy="13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3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F4365-534B-82B2-A5FC-9C7065CA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00683"/>
          </a:xfrm>
        </p:spPr>
        <p:txBody>
          <a:bodyPr>
            <a:normAutofit/>
          </a:bodyPr>
          <a:lstStyle/>
          <a:p>
            <a:r>
              <a:rPr lang="pl-PL" sz="24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Przykłady masaży dla małych dzieci i ich rodziców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C52264-7AAF-582F-5A50-EBC9F3F02D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30018"/>
            <a:ext cx="10363826" cy="39358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1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2.”Spacer”</a:t>
            </a:r>
            <a: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wyruszamy w drogę </a:t>
            </a:r>
            <a: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(uderzamy dłońmi płasko w uda, naśladując odgłosy). </a:t>
            </a:r>
            <a:b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Teraz trochę pobiegniemy </a:t>
            </a:r>
            <a: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(szybciej uderzamy).                                                                                          </a:t>
            </a:r>
            <a:b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Wyprzedza nas jeździec na koniu </a:t>
            </a:r>
            <a: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(wyklepujemy rytm galopującego konia).                                           </a:t>
            </a:r>
            <a:b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Przechodzimy przez most </a:t>
            </a:r>
            <a: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(bijemy się w pierś).                                                                                                   </a:t>
            </a:r>
            <a:b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brzegu lasu widzimy sarenkę, skradamy się po cichutku, żeby jej nie spłoszyć </a:t>
            </a:r>
            <a: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(czubkami palców dotykamy ud).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Zaczyna wiać wiatr, coraz silniejszy huragan </a:t>
            </a:r>
            <a: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(wydmuchujemy powietrze, naśladujemy gwizd wiatru).</a:t>
            </a:r>
            <a:b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Sarenka ucieka wielkimi skokami </a:t>
            </a:r>
            <a: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(uderzamy mocno dłońmi w uda, unosimy je w górę i ponownie uderzamy uda).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                </a:t>
            </a:r>
            <a:b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1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Wracamy powoli do domu, niektórzy są zmęczeni i wloką się na końcu, szorując nogami </a:t>
            </a:r>
            <a:r>
              <a:rPr lang="pl-PL" sz="21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(dłonie udają wolne kroki).       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                                                                                                            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F8CCD6-6158-E01D-B416-1BC0A4310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54" y="4876799"/>
            <a:ext cx="3108372" cy="17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0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509452-451F-4E2D-C6A7-7DC53B2A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0196"/>
          </a:xfrm>
        </p:spPr>
        <p:txBody>
          <a:bodyPr>
            <a:normAutofit/>
          </a:bodyPr>
          <a:lstStyle/>
          <a:p>
            <a:r>
              <a:rPr lang="pl-PL" sz="24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Przykłady masaży dla małych dzieci i ich rodziców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A64AA1-03EC-94EA-8673-7F6B29DC0A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72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3.”List do babci”        </a:t>
            </a:r>
            <a:b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Kochana babciu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(piszemy palcem na plecach dziecka).                                                               </a:t>
            </a:r>
            <a:b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KROPKA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(naciskamy plecy w jednym miejscu).</a:t>
            </a:r>
            <a:b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Piszę Ci, że mamy w domu kotka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(kontynuujemy pisanie).</a:t>
            </a:r>
            <a:b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Kropka.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Kotek chodzi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(kroczymy palcami).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Kotek skacze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(„skaczemy”, opierając dłoń na przemian na przegubie i palcach),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kotek drapie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(delikatnie drapiemy dziecko po plecach)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kotek chrapie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(opieramy na nich głowę i udajemy chrapanie)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choć straszny z niego psotek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(łaskoczemy dziecko po plecach),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bardzo fajny ten mój kotek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(przytulamy dziecko).</a:t>
            </a:r>
            <a:endParaRPr lang="pl-PL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458D49-AC54-F0B9-F19A-8263F0F5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889" y="1766266"/>
            <a:ext cx="2955972" cy="16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5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23468-CDD0-8E94-A06C-30D1E95F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9027"/>
            <a:ext cx="10364451" cy="205566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Zabawy i ćwiczenia relaksacyjne dla dzieci i Rodziców</a:t>
            </a:r>
            <a:br>
              <a:rPr lang="pl-PL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PRZYKŁADY ĆWICZEŃ I ZABAW RELAKSACYJNYCH DLA DZIECI </a:t>
            </a:r>
            <a:br>
              <a:rPr lang="pl-PL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 WIEKU PRZEDSZKOLNYM i wczesnoszkolnym . </a:t>
            </a:r>
            <a:b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Drodzy rodzice- nie zapominajcie bawić się razem z dziećmi.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Zanim jednak zaczniecie ćwiczyć z dziećmi, warto przeczytać o stresie u dzieci- 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KLIKNIJ TUTAJ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51DC6-05A1-EC2A-4A1E-234C4BEB45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55663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Korzyści płynące z relaksacji: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700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rzeciwdziała stanom lękowym   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700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mniejsza napięcie mięśni   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700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oprawia samopoczucie 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wpływa korzystnie na dobry sen       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uspokaja i relaksuje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przeciwdziała zmęczeniu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służy szybkiej regeneracji psychicznej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EB79E94-C597-749A-593C-EF6D62328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420" y="2676143"/>
            <a:ext cx="2200847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0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BE529D-E140-491E-A103-8A10CB5D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5970"/>
          </a:xfrm>
        </p:spPr>
        <p:txBody>
          <a:bodyPr>
            <a:normAutofit/>
          </a:bodyPr>
          <a:lstStyle/>
          <a:p>
            <a:r>
              <a:rPr lang="pl-PL" sz="24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Przykłady masaży dla małych dzieci i ich rodziców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5CBEBE-D4E2-2762-3275-FCD3F92783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7009"/>
            <a:ext cx="10363826" cy="2862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4.”Słoń na wycieczce”</a:t>
            </a:r>
            <a:b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Szedł sobie słoń na wycieczkę,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(z wyczuciem naciskamy plecy dziecka wewnętrzną stroną dłoni)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tyłu na plecach miał teczkę, 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(rysujemy palcem prostokąt)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 długi – trąbę słoniową 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rysujemy trąbę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kiwał na boki głową. 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Ujmujemy ciało dziecka i lekko kołyszemy na boki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wolno szedł słonik, szurając nogami jak wielkie kloce. 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Naciskamy plecy dziecka wewnętrzną stroną dłoni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 ociężale jak… słonie 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8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naciskając dłońmi na przemian, wolno przesuwamy je wzdłuż kręgosłupa do góry</a:t>
            </a:r>
            <a: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pl-PL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szedł sobie wolniutko po drodze.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748245-2BC7-AF59-9A5F-F838C828F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4" y="4818304"/>
            <a:ext cx="2281606" cy="17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F9A803-4EDE-A484-7195-074D10D5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5240"/>
          </a:xfrm>
        </p:spPr>
        <p:txBody>
          <a:bodyPr>
            <a:normAutofit/>
          </a:bodyPr>
          <a:lstStyle/>
          <a:p>
            <a:r>
              <a:rPr lang="pl-PL" sz="24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Przykłady masaży dla małych dzieci i ich rodziców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442E36-1641-77AE-052B-401DF6B5CF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57739"/>
            <a:ext cx="10363826" cy="50358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5.”Pizza”</a:t>
            </a:r>
            <a:b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najpierw sypiemy mąkę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przebieramy po plecach dziecka opuszkami palców obu dłoni)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zgarniamy ją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brzegami obu dłoni wykonujemy ruchy zagarniające),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lejemy oliwę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rysujemy palcem falistą linię),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dodajemy szczyptę soli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lekko je szczypiemy)</a:t>
            </a:r>
            <a:r>
              <a:rPr lang="pl-PL" sz="6400" i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No… może dwie, trzy.</a:t>
            </a:r>
            <a:b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Wyrabiamy ciasto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wyczuciem ugniatamy boki dziecka),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wałkujemy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wodzimy dłońmi zwiniętymi w pięści w górę i w dół),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wygładzamy placek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gładzimy plecy) </a:t>
            </a: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na wierzchu kładziemy:</a:t>
            </a:r>
            <a:b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pomidory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delikatnie stukamy dłońmi zwiniętymi w miseczki),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krążki cebuli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rysujemy koła),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oliwki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naciskamy palcem w kilku miejscach),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później…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dziecko samo wymyśla co dodajemy do pizzy),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posypujemy serem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szybko muskamy po plecach opuszkami palców obu dłoni)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i… buch! Do pieca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przykrywamy sobą dziecko i na chwilę pozostajemy w tej pozycji).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Wyjmujemy i kroimy: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(„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kroimy” plecy brzegiem dłoni)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 mamusi, dla tatusia, dla babci, dla brata</a:t>
            </a:r>
            <a:b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 (Zosi)… a teraz 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dziecko wymyśla, dla kogo jeszcze będą kawałki pizzy).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Polewamy keczupem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kreślimy palcem na plecach linię z pętelkami)</a:t>
            </a:r>
            <a:br>
              <a:rPr lang="pl-PL" sz="6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4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i… zjadamy… mniam, mniam, mniam.</a:t>
            </a:r>
          </a:p>
          <a:p>
            <a:pPr marL="0" indent="0">
              <a:buNone/>
            </a:pP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Można odtworzyć filmik na YouTube </a:t>
            </a:r>
            <a:r>
              <a:rPr lang="pl-PL" sz="6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https://youtu.be/LPSPc7dt9YE</a:t>
            </a:r>
            <a:endParaRPr lang="pl-PL" sz="64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4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D27528-7DCA-8AB5-2C98-3792B5A5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30" y="1928191"/>
            <a:ext cx="3001617" cy="30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6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F63EF0-6B16-67C6-545C-6CF55F7F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F1352C0-3685-0011-47F1-473F4D98B2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70841" y="2214694"/>
            <a:ext cx="2831107" cy="377481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98E603A-63DB-6C10-E457-E83E6EC34F32}"/>
              </a:ext>
            </a:extLst>
          </p:cNvPr>
          <p:cNvSpPr txBox="1"/>
          <p:nvPr/>
        </p:nvSpPr>
        <p:spPr>
          <a:xfrm flipH="1">
            <a:off x="3935896" y="6334539"/>
            <a:ext cx="369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projektu: Amelia Marczak kl.8b</a:t>
            </a:r>
          </a:p>
        </p:txBody>
      </p:sp>
    </p:spTree>
    <p:extLst>
      <p:ext uri="{BB962C8B-B14F-4D97-AF65-F5344CB8AC3E}">
        <p14:creationId xmlns:p14="http://schemas.microsoft.com/office/powerpoint/2010/main" val="3890818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D16901-EB04-D710-4D19-20B64A2D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2474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FB7FD-AFB5-1D9E-5E39-4CEFDEE437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139687"/>
            <a:ext cx="10364451" cy="5099795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pl-PL" sz="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Barbara Kaja „Zarys terapii dziecka”</a:t>
            </a:r>
          </a:p>
          <a:p>
            <a:pPr algn="l">
              <a:buFont typeface="+mj-lt"/>
              <a:buAutoNum type="arabicPeriod"/>
            </a:pPr>
            <a:r>
              <a:rPr lang="pl-PL" sz="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https://zdrowie.pap.pl/rodzice/stres-szkolny-niedostrzegane-cierpienie-dzieci</a:t>
            </a:r>
            <a:endParaRPr lang="pl-PL" sz="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pl-PL" sz="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Isabelle </a:t>
            </a:r>
            <a:r>
              <a:rPr lang="pl-PL" sz="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Filliozat</a:t>
            </a:r>
            <a:r>
              <a:rPr lang="pl-PL" sz="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„W sercu emocji dziecka”</a:t>
            </a:r>
          </a:p>
          <a:p>
            <a:pPr algn="l">
              <a:buFont typeface="+mj-lt"/>
              <a:buAutoNum type="arabicPeriod"/>
            </a:pPr>
            <a:r>
              <a:rPr lang="pl-PL" sz="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Eline</a:t>
            </a:r>
            <a:r>
              <a:rPr lang="pl-PL" sz="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Snel</a:t>
            </a:r>
            <a:r>
              <a:rPr lang="pl-PL" sz="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„Uważność i spokój żabki”</a:t>
            </a:r>
          </a:p>
          <a:p>
            <a:pPr>
              <a:buFont typeface="+mj-lt"/>
              <a:buAutoNum type="arabicPeriod"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https://jeeyoga.com/stres-w-szkole-3-proste-techniki-relaksacyjne-dla-dzieci/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https://earlystage.pl/blog/2021/03/12/cwiczenia-relaksacyjne-dla-dzieci-nauka-na-pelnym-luzie/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https://dziecisawazne.pl/jakie-sa-najlepsze-cwiczenia-relaksacyjne-dla-dzieci/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https://naturalnieozdrowiu.pl/cwiczenia-relaksacyjne-dla-dzieci-czyli-jak-pomoc-maluchom-wyciszyc-emocje/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https://www.google.com/search?q=balonik&amp;sxsrf=ALiCzsbP5Od-7ckBgvW97NoSb3n2p7xV_Q:1666544563990&amp;source=lnms&amp;tbm=isch&amp;sa=X&amp;ved=2ahUKEwj-tPSl6vb6AhUM_SoKHRfmBkQQ_AUoAXoECAIQAw&amp;biw=1366&amp;bih=624&amp;dpr=1#imgrc=bi-r5ecav6iceM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https://www.google.com/search?q=zwinny+kotek&amp;tbm=isch&amp;ved=2ahUKEwjZ9vOm6vb6AhUG-yoKHZFOAjwQ2-cCegQIABAA&amp;oq=zwinny+kotek&amp;gs_lcp=CgNpbWcQAzoECCMQJzoFCAAQgAQ6BAgAEEM6BwgjEOoCECc6CAgAEIAEELEDOggIABCxAxCDAToHCAAQgAQQAzoGCAAQBRAeOgcIABCABBAYUKngAVjD_wFgloMCaAFwAHgCgAGsAYgBpA6SAQQxNy4zmAEAoAEBqgELZ3dzLXdpei1pbWewAQrAAQE&amp;sclient=img&amp;ei=tnNVY9nDBIb2qwGRnYngAw&amp;bih=624&amp;biw=1366#imgrc=MN67r6Z4NAUYDM</a:t>
            </a: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https://www.google.com/search?q=zdmuchiwanie+%C5%9Bwieczki&amp;tbm=isch&amp;ved=2ahUKEwiP-u_O6vb6AhXGGHcKHbELCWAQ2-cCegQIABAA&amp;oq=zdmuchiwanie+%C5%9Bwieczki&amp;gs_lcp=CgNpbWcQAzIFCAAQgAQ6BAgjECc6BwgjEOoCECc6BAgAEEM6CAgAEIAEELEDOggIABCxAxCDAToFCAAQsQM6BwgAEIAEEBg6CQgAEIAEEAoQGFCnBlixOGCCPGgBcAB4BYABjwaIAfQ4kgENMi41LjEuNC4xLjIuNJgBAKABAaoBC2d3cy13aXotaW1nsAEKwAEB&amp;sclient=img&amp;ei=CXRVY8_RNsax3AOxl6SABg&amp;bih=624&amp;biw=1366#imgrc=s8BOIhW-j_JmrM</a:t>
            </a: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https://www.google.com/search?q=%C5%9Bmiech&amp;tbm=isch&amp;ved=2ahUKEwjg9oCH6_b6AhXRiIsKHaz7AFMQ2-cCegQIABAA&amp;oq=%C5%9Bmiech&amp;gs_lcp=CgNpbWcQAzIFCAAQgAQyBQgAEIAEMgUIABCABDIFCAAQgAQyBQgAEIAEMgUIABCABDIFCAAQgAQyBQgAEIAEMgUIABCABDIFCAAQgAQ6BAgjECc6BwgjEOoCECc6BAgAEEM6CAgAEIAEELEDOgsIABCABBCxAxCDAVCEBljIHWDfIGgBcAB4BYAB7wSIAbwVkgEJMi43LjQuNS0xmAEAoAEBqgELZ3dzLXdpei1pbWewAQrAAQE&amp;sclient=img&amp;ei=f3RVY6C7JdGRrgSs94OYBQ&amp;bih=624&amp;biw=1366#imgrc=HKhZs6hbW9O3kM</a:t>
            </a:r>
          </a:p>
          <a:p>
            <a:pPr marL="0" indent="0">
              <a:buNone/>
            </a:pP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8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D16901-EB04-D710-4D19-20B64A2D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2474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FB7FD-AFB5-1D9E-5E39-4CEFDEE437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139687"/>
            <a:ext cx="10364451" cy="50997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https://www.google.com/search?q=walk&amp;tbm=isch&amp;ved=2ahUKEwiR2_DQ9_b6AhUppIsKHQvkDJgQ2-cCegQIABAA&amp;oq=walk&amp;gs_lcp=CgNpbWcQAzIICAAQgAQQsQMyBQgAEIAEMggIABCABBCxAzIICAAQgAQQsQMyBQgAEIAEMgUIABCABDIICAAQgAQQsQMyBQgAEIAEMgUIABCABDIFCAAQgAQ6BAgjECc6BwgjEOoCECc6BAgAEEM6CAgAELEDEIMBOgsIABCABBCxAxCDAVD1BVjWEWDyE2gBcAB4AoABhQGIAeMGkgEDOC4ymAEAoAEBqgELZ3dzLXdpei1pbWewAQrAAQE&amp;sclient=img&amp;ei=r4FVY9HHLqnIrgSLyLPACQ&amp;bih=624&amp;biw=1366#imgrc=UAikWZxz3YS0pM</a:t>
            </a: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https://www.google.com/search?q=cat&amp;tbm=isch&amp;ved=2ahUKEwj1ivrV9_b6AhXG_CoKHeirBLgQ2-cCegQIABAA&amp;oq=cat&amp;gs_lcp=CgNpbWcQAzIECCMQJzIECAAQQzIECAAQQzIECAAQQzIICAAQgAQQsQMyCwgAEIAEELEDEIMBMggIABCABBCxAzIICAAQgAQQsQMyCAgAEIAEELEDMgUIABCABDoHCCMQ6gIQJzoHCAAQsQMQQ1CHBliJEmD4FWgBcAB4AoABugGIAakGkgEDNC4zmAEAoAEBqgELZ3dzLXdpei1pbWewAQrAAQE&amp;sclient=img&amp;ei=uoFVY_XFGMb5qwHo15LACw&amp;bih=624&amp;biw=1366#imgrc=ZZ6e8yXjA7zcMM</a:t>
            </a: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https://www.google.com/search?q=elephant+drawing&amp;tbm=isch&amp;ved=2ahUKEwj1ivrV9_b6AhXG_CoKHeirBLgQ2-cCegQIABAA&amp;oq=elephant+&amp;gs_lcp=CgNpbWcQARgCMgsIABCABBCxAxCDATIFCAAQgAQyBQgAEIAEMgUIABCABDIFCAAQgAQyBQgAEIAEMgUIABCABDIFCAAQgAQyBQgAEIAEMgUIABCABDoECCMQJzoICAAQgAQQsQM6BAgAEEM6BwgjEOoCECc6CAgAELEDEIMBUKAGWIknYNI7aANwAHgCgAGDAYgBugeSAQQxMC4xmAEAoAEBqgELZ3dzLXdpei1pbWewAQrAAQE&amp;sclient=img&amp;ei=uoFVY_XFGMb5qwHo15LACw&amp;bih=624&amp;biw=1366#imgrc=feq1of50ekpNdM</a:t>
            </a: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https://www.google.com/search?q=pizza&amp;tbm=isch&amp;ved=2ahUKEwjHq8Ph-Pb6AhURlosKHT8_Db4Q2-cCegQIABAA&amp;oq=pizza&amp;gs_lcp=CgNpbWcQAzIHCAAQsQMQQzIECAAQQzIICAAQgAQQsQMyCAgAEIAEELEDMgQIABBDMgUIABCABDIFCAAQgAQyBAgAEEMyBQgAEIAEMggIABCABBCxAzoECCMQJzoGCAAQBxAeOgcIIxDqAhAnUKUHWPVLYKlWaAJwAHgAgAFWiAHoA5IBATaYAQCgAQGqAQtnd3Mtd2l6LWltZ7ABCsABAQ&amp;sclient=img&amp;ei=34JVY4fABpGsrgS__rTwCw&amp;bih=624&amp;biw=1366#imgrc=2DM8kYywAg9rHM</a:t>
            </a: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17https://www.google.com/search?q=deszczyk&amp;sxsrf=ALiCzsYqY6w_pp9pa2d1ST3r08rxm793nw:1666888961648&amp;source=lnms&amp;tbm=isch&amp;sa=X&amp;ved=2ahUKEwjvo8Gj7YD7AhWjAhAIHeCCBskQ_AUoAXoECAIQAw&amp;biw=1366&amp;bih=625&amp;dpr=1#imgrc=bqjN1Qa-Sa_tbM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18https://www.google.com/search?q=silny&amp;sxsrf=ALiCzsaLeA0ParM7SGgKuAxnjhqK4VCVZA:1668250825913&amp;source=lnms&amp;tbm=isch&amp;sa=X&amp;ved=2ahUKEwiPr__Ovqj7AhUGy4sKHSWbA40Q_AUoAXoECAEQAw&amp;biw=1366&amp;bih=625&amp;dpr=1#imgrc=honebRy6_IC53M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3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ABF82-7EA1-D5A8-0519-0BA6057E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Dlaczego warto?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3AD600-F329-1B4B-2426-4BCC51F0FF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spcAft>
                <a:spcPts val="1500"/>
              </a:spcAft>
            </a:pPr>
            <a:r>
              <a:rPr lang="pl-PL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Ćwiczenia relaksacyjne dla dzieci pozwalają na łagodzenie stresu u dziecka, a także </a:t>
            </a:r>
            <a:r>
              <a:rPr lang="pl-PL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niwelowanie </a:t>
            </a:r>
            <a:r>
              <a:rPr lang="pl-PL" sz="1800" b="1" cap="none" dirty="0">
                <a:solidFill>
                  <a:srgbClr val="201D1D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nadmiernego napięcia fizycznego mięśni</a:t>
            </a:r>
            <a:r>
              <a:rPr lang="pl-PL" sz="1800" cap="none" dirty="0">
                <a:solidFill>
                  <a:srgbClr val="201D1D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</a:t>
            </a:r>
            <a:r>
              <a:rPr lang="pl-PL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Odgrywają też dużą rolę, jeśli chodzi o </a:t>
            </a:r>
            <a:r>
              <a:rPr lang="pl-PL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odpoczynek</a:t>
            </a:r>
            <a:r>
              <a:rPr lang="pl-PL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jako niezbędny czynnik do prawidłowego funkcjonowania młodego człowieka. </a:t>
            </a:r>
            <a:endParaRPr lang="pl-PL" sz="1800" cap="none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pl-PL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 żadnym wypadku, my dorośli nie powinniśmy bagatelizować stresu dziecka. Jeśli dziecko od najmłodszych lat nauczy się </a:t>
            </a:r>
            <a:r>
              <a:rPr lang="pl-PL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panować nad stresem i radzić sobie w trudnych sytuacjach</a:t>
            </a:r>
            <a:r>
              <a:rPr lang="pl-PL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wówczas o wiele łatwiej będzie mogło uporać się ze stresującymi sytuacjami w przyszłości. Ćwiczenia relaksacyjne pozwolą również </a:t>
            </a:r>
            <a:r>
              <a:rPr lang="pl-PL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odwrócić uwagę dziecka od problemów</a:t>
            </a:r>
            <a:r>
              <a:rPr lang="pl-PL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z którymi może się borykać.</a:t>
            </a:r>
            <a:endParaRPr lang="pl-PL" sz="1800" cap="none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pl-PL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 więcej, do ćwiczeń relaksacyjnych nie potrzebujemy praktycznie żadnego sprzętu, a to, co może okazać się niezbędne, na pewno mamy w zasięgu ręki. Jeżeli chodzi o warunki do ćwiczeń, należy je dostosować indywidualnie do dziecka- niektóre dzieci wolą ciszę, inne- preferują kojącą muzykę relaksacyjną.</a:t>
            </a:r>
            <a:endParaRPr lang="pl-PL" sz="1800" cap="none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2E434C-10D0-8471-8D6D-7B4A1F9B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259" y="285386"/>
            <a:ext cx="1444980" cy="192930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814767D-52B1-702E-FA62-D6DD13B89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61" y="285385"/>
            <a:ext cx="1444980" cy="19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5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E08F1C-2FC1-415A-C5A0-C95B7630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618517"/>
            <a:ext cx="10364451" cy="1596177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i kiedy ćwiczyć z dzieckiem?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05B819-EEDE-1FF1-385A-E9992A4E4B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b="1" i="0" cap="none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 dziecko jest starsze, tym dłużej takie zajęcia mogą trwać</a:t>
            </a:r>
            <a:r>
              <a:rPr lang="pl-PL" b="0" i="0" cap="none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zaleca się od 5 do 10 minut dla maluchów, do pół godziny w przypadku 5-6 latków i 45 minut dla starszych dzieci.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cap="none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Pora zajęć relaksacyjnych dla dzieci powinna być możliwie stała</a:t>
            </a:r>
            <a:r>
              <a:rPr lang="pl-PL" b="0" i="0" cap="none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(np. zawsze po obiedzie). Dodatkowo można też zaproponować ćwiczenia relaksacyjne dla dzieci wówczas, gdy zauważymy potrzebę wyciszenia się (np. po intensywnej zabawie czy dniu w szkole).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9A607E-B57F-EF56-FFA4-498BC8C7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718" y="4872693"/>
            <a:ext cx="1375853" cy="18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B7BCDF-73AC-26D4-1006-1F6486C9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15009"/>
            <a:ext cx="7368834" cy="1172817"/>
          </a:xfrm>
        </p:spPr>
        <p:txBody>
          <a:bodyPr>
            <a:normAutofit fontScale="90000"/>
          </a:bodyPr>
          <a:lstStyle/>
          <a:p>
            <a:r>
              <a:rPr lang="pl-PL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DRODZY RODZICE,</a:t>
            </a:r>
            <a:br>
              <a:rPr lang="pl-PL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DZIECI WYKONUJĄ WSZYSTKIE ĆWICZENIA POD OPIEKĄ OSOBY DOROSŁEJ.</a:t>
            </a:r>
            <a:b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7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techniki relaksacyjne</a:t>
            </a:r>
            <a:endParaRPr lang="pl-PL" sz="27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C03146-8CC2-FE57-A63F-3895BB7B32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304" y="2367092"/>
            <a:ext cx="11436626" cy="3675899"/>
          </a:xfrm>
        </p:spPr>
        <p:txBody>
          <a:bodyPr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pl-PL" sz="9600" b="1" i="0" cap="none" dirty="0">
                <a:solidFill>
                  <a:srgbClr val="161616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TECHNIKA RELAKSACYJNA 1: GŁĘBOKIE ODDYCHANIE ALBO BALONIK</a:t>
            </a:r>
          </a:p>
          <a:p>
            <a:pPr marL="0" indent="0" algn="just">
              <a:buNone/>
            </a:pP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Głębokie oddychanie jest skutecznym sposobem na kontrolowanie naturalnej reakcji organizmu na stres, który może objawiać się: brakiem koncentracji, bezsennością, </a:t>
            </a:r>
            <a:r>
              <a:rPr lang="pl-PL" sz="5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urczowym trzymaniem się dorosłych lub różnego rodzaju zaburzonymi (w tym agresywnymi) </a:t>
            </a:r>
            <a:r>
              <a:rPr lang="pl-PL" sz="5600" b="0" i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zachowaniami</a:t>
            </a: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fontAlgn="base">
              <a:buNone/>
            </a:pPr>
            <a:r>
              <a:rPr lang="pl-PL" sz="5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Poniższe</a:t>
            </a: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ćwiczenie pomoże spowolnić akcję serca, obniży ciśnienie krwi i da poczucie kontroli nad sytuacją. </a:t>
            </a:r>
            <a:r>
              <a:rPr lang="pl-PL" sz="5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 je zrobić? Po prostu oddychaj głęboko.</a:t>
            </a:r>
          </a:p>
          <a:p>
            <a:pPr algn="l" fontAlgn="base">
              <a:buFont typeface="+mj-lt"/>
              <a:buAutoNum type="arabicPeriod"/>
            </a:pP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Zrób wdech licząc w myślach do pięciu, ośmiu lub dziesięciu.</a:t>
            </a:r>
          </a:p>
          <a:p>
            <a:pPr algn="l" fontAlgn="base">
              <a:buFont typeface="+mj-lt"/>
              <a:buAutoNum type="arabicPeriod"/>
            </a:pP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Wstrzymaj oddech na chwilę.</a:t>
            </a:r>
          </a:p>
          <a:p>
            <a:pPr algn="l" fontAlgn="base">
              <a:buFont typeface="+mj-lt"/>
              <a:buAutoNum type="arabicPeriod"/>
            </a:pP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Uwolnij powietrze powoli, tak samo długo jak robiłeś wdech.</a:t>
            </a:r>
          </a:p>
          <a:p>
            <a:pPr marL="0" indent="0" algn="l" fontAlgn="base">
              <a:buNone/>
            </a:pP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Starsze dzieci mogą liczyć w myślach, a młodsze na paluszkach. Najmłodsze mogą wyobrazić sobie, że ich brzuszek to balonik – za każdym razem,                   gdy robią wdech brzuszek się </a:t>
            </a:r>
            <a:r>
              <a:rPr lang="pl-PL" sz="5600" b="0" i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podnoooosi</a:t>
            </a: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bo balonik rośnie! A jaki dźwięk robi balonik, gdy spuszczamy z niego powietrze? </a:t>
            </a:r>
            <a:r>
              <a:rPr lang="pl-PL" sz="5600" b="0" i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Sssssssss</a:t>
            </a: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napompuj                balonik jeszcze raz.</a:t>
            </a:r>
          </a:p>
          <a:p>
            <a:pPr marL="0" indent="0" algn="l" fontAlgn="base">
              <a:buNone/>
            </a:pPr>
            <a:r>
              <a:rPr lang="pl-PL" sz="56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Powtórz tyle razy ile potrzeba, by poczuć odchodzące napięcie.</a:t>
            </a:r>
          </a:p>
          <a:p>
            <a:pPr marL="0" indent="0" algn="l" fontAlgn="base">
              <a:buNone/>
            </a:pPr>
            <a:endParaRPr lang="pl-PL" sz="5600" b="0" i="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828165-225E-CD92-20BA-1AAABF133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82" y="301486"/>
            <a:ext cx="1971261" cy="197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0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E6049-9252-4008-0B5C-0C2523B3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9358"/>
            <a:ext cx="12192001" cy="622852"/>
          </a:xfrm>
        </p:spPr>
        <p:txBody>
          <a:bodyPr>
            <a:normAutofit fontScale="90000"/>
          </a:bodyPr>
          <a:lstStyle/>
          <a:p>
            <a:r>
              <a:rPr lang="pl-PL" sz="2700" b="1" i="0" dirty="0">
                <a:solidFill>
                  <a:srgbClr val="161616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Technika relaksacyjna 2: Napinanie palców stóp albo łapki żabki</a:t>
            </a:r>
            <a:br>
              <a:rPr lang="pl-PL" b="0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44BB7A-B957-5EDC-69B7-D50F5CCBD0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72209"/>
            <a:ext cx="10363826" cy="4810539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pl-PL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proste ćwiczenie przeniesie napięcie z reszty ciała do stóp. Należy je powtórzyć dziesięć razy dla każdej sesji.</a:t>
            </a:r>
          </a:p>
          <a:p>
            <a:pPr algn="l" fontAlgn="base">
              <a:buFont typeface="+mj-lt"/>
              <a:buAutoNum type="arabicPeriod"/>
            </a:pPr>
            <a:r>
              <a:rPr lang="pl-PL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Stań swobodnie z lekko rozstawionymi stopami i skieruj uwagę na palce swoich stóp.</a:t>
            </a:r>
          </a:p>
          <a:p>
            <a:pPr algn="l" fontAlgn="base">
              <a:buFont typeface="+mj-lt"/>
              <a:buAutoNum type="arabicPeriod"/>
            </a:pPr>
            <a:r>
              <a:rPr lang="pl-PL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Napnij mięśnie palców i wyciągnij wszystkie dziesięć palców jak najszerzej.</a:t>
            </a:r>
          </a:p>
          <a:p>
            <a:pPr algn="l" fontAlgn="base">
              <a:buFont typeface="+mj-lt"/>
              <a:buAutoNum type="arabicPeriod"/>
            </a:pPr>
            <a:r>
              <a:rPr lang="pl-PL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Przytrzymaj i policz do dziesięciu.</a:t>
            </a:r>
          </a:p>
          <a:p>
            <a:pPr algn="l" fontAlgn="base">
              <a:buFont typeface="+mj-lt"/>
              <a:buAutoNum type="arabicPeriod"/>
            </a:pPr>
            <a:r>
              <a:rPr lang="pl-PL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Rozluźnij palce i policz do dziesięciu.</a:t>
            </a:r>
          </a:p>
          <a:p>
            <a:pPr algn="l" fontAlgn="base"/>
            <a:r>
              <a:rPr lang="pl-PL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 jak w poprzednim ćwiczeniu sposób odliczania dostosuj do wieku dziecka. Najmłodsze mogą wyobrazić sobie, że ich stopy są jak łapki żabki </a:t>
            </a: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szeroko rozstawionymi zielonymi paluszkami. Na końcu każdego paluszka jest taki mały bąbelek. Bąbelki nie mogą się dotykać!</a:t>
            </a:r>
          </a:p>
          <a:p>
            <a:pPr algn="l" fontAlgn="base"/>
            <a:r>
              <a:rPr lang="pl-PL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Powtórz tyle razy ile potrzeba, by poczuć odchodzące napięcie.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4092F6-0292-AFBB-148A-07CC9ADB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121" y="2474842"/>
            <a:ext cx="2062370" cy="15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0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A5A691-5340-4FA3-A2B7-F777F54B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618517"/>
            <a:ext cx="10629494" cy="448284"/>
          </a:xfrm>
        </p:spPr>
        <p:txBody>
          <a:bodyPr>
            <a:normAutofit fontScale="90000"/>
          </a:bodyPr>
          <a:lstStyle/>
          <a:p>
            <a:pPr fontAlgn="base"/>
            <a:br>
              <a:rPr lang="pl-PL" sz="2200" b="0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700" b="0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700" b="0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1" i="0" dirty="0">
                <a:solidFill>
                  <a:srgbClr val="161616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Technika relaksacyjna 3: Joga albo zabawa w zwierzątka</a:t>
            </a:r>
            <a:br>
              <a:rPr lang="pl-PL" b="0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b="0" i="0" dirty="0">
                <a:solidFill>
                  <a:srgbClr val="77777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A5EE0B-E5E9-8F31-DA02-A803716E0E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864696"/>
            <a:ext cx="10363826" cy="1926503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pl-PL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Joga, poprzez rozciąganie rozładowuje napięcie mięśni w całym ciele. Naucz dziecko jak delikatnie rozciągać mięśnie, w obszarach gdzie najczęściej kumuluje się stres. Zobacz poniższe slajdy: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7937E7-7C6E-4F95-A640-F114D62FE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935" y="1258066"/>
            <a:ext cx="144487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2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2AAAA-26A7-73E5-06DE-0530D869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Krowa i kot</a:t>
            </a:r>
            <a:br>
              <a:rPr lang="pl-PL" b="0" i="0" dirty="0">
                <a:solidFill>
                  <a:srgbClr val="777777"/>
                </a:solidFill>
                <a:effectLst/>
                <a:latin typeface="PT Sans" panose="020B0503020203020204" pitchFamily="34" charset="-18"/>
              </a:rPr>
            </a:br>
            <a:endParaRPr lang="pl-P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F53D7A-0299-18E9-523D-701EBCCC78D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2888456"/>
            <a:ext cx="4524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7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008036-E90D-32AC-37F2-B576F7AB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Orzeł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72D576E9-C7E6-A589-CB8D-E1776E5E281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06" y="2366963"/>
            <a:ext cx="2717988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67729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659</TotalTime>
  <Words>2951</Words>
  <Application>Microsoft Office PowerPoint</Application>
  <PresentationFormat>Panoramiczny</PresentationFormat>
  <Paragraphs>126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Lato</vt:lpstr>
      <vt:lpstr>PT Sans</vt:lpstr>
      <vt:lpstr>Times New Roman</vt:lpstr>
      <vt:lpstr>Tw Cen MT</vt:lpstr>
      <vt:lpstr>Wingdings</vt:lpstr>
      <vt:lpstr>Kropla</vt:lpstr>
      <vt:lpstr>Prezentacja dla rodziców: Zabawy i ćwiczenia relaksacyjne</vt:lpstr>
      <vt:lpstr>Zabawy i ćwiczenia relaksacyjne dla dzieci i Rodziców PRZYKŁADY ĆWICZEŃ I ZABAW RELAKSACYJNYCH DLA DZIECI    W WIEKU PRZEDSZKOLNYM i wczesnoszkolnym .  Drodzy rodzice- nie zapominajcie bawić się razem z dziećmi. Zanim jednak zaczniecie ćwiczyć z dziećmi, warto przeczytać o stresie u dzieci- KLIKNIJ TUTAJ</vt:lpstr>
      <vt:lpstr>Dlaczego warto?</vt:lpstr>
      <vt:lpstr>Ile i kiedy ćwiczyć z dzieckiem?</vt:lpstr>
      <vt:lpstr>DRODZY RODZICE, DZIECI WYKONUJĄ WSZYSTKIE ĆWICZENIA POD OPIEKĄ OSOBY DOROSŁEJ.  techniki relaksacyjne</vt:lpstr>
      <vt:lpstr>Technika relaksacyjna 2: Napinanie palców stóp albo łapki żabki </vt:lpstr>
      <vt:lpstr>   Technika relaksacyjna 3: Joga albo zabawa w zwierzątka  </vt:lpstr>
      <vt:lpstr>Krowa i kot </vt:lpstr>
      <vt:lpstr>Orzeł</vt:lpstr>
      <vt:lpstr>Krowi pysk</vt:lpstr>
      <vt:lpstr>Zabawy relaksacyjne z wykorzystaniem muzyki </vt:lpstr>
      <vt:lpstr>ZABAWA „SILNY – SŁABY” </vt:lpstr>
      <vt:lpstr>Ćwiczenia oddechowe</vt:lpstr>
      <vt:lpstr>Ćwiczenia oddechowe</vt:lpstr>
      <vt:lpstr>Ćwiczenia oddechowe</vt:lpstr>
      <vt:lpstr>Inne Ćwiczenia relaksacyjne dla dzieci: </vt:lpstr>
      <vt:lpstr>Przykłady masaży dla małych dzieci i ich rodziców </vt:lpstr>
      <vt:lpstr>Przykłady masaży dla małych dzieci i ich rodziców</vt:lpstr>
      <vt:lpstr>Przykłady masaży dla małych dzieci i ich rodziców</vt:lpstr>
      <vt:lpstr>Przykłady masaży dla małych dzieci i ich rodziców</vt:lpstr>
      <vt:lpstr>Przykłady masaży dla małych dzieci i ich rodziców</vt:lpstr>
      <vt:lpstr>Dziękujemy za uwagę</vt:lpstr>
      <vt:lpstr>źródła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Zabawy i ćwiczenia relaksacyjne dla dzieci i Rodziców PRZYKŁADY ĆWICZEŃ I ZABAW RELAKSACYJNYCH DLA DZIECI                              W WIEKU PRZEDSZKOLNYM i wczesnoszkolnym</dc:title>
  <dc:creator>Katarzyna Cnotalska</dc:creator>
  <cp:lastModifiedBy>Katarzyna Cnotalska</cp:lastModifiedBy>
  <cp:revision>41</cp:revision>
  <dcterms:created xsi:type="dcterms:W3CDTF">2022-10-21T14:59:02Z</dcterms:created>
  <dcterms:modified xsi:type="dcterms:W3CDTF">2022-11-12T11:17:41Z</dcterms:modified>
</cp:coreProperties>
</file>